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70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74445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914353" algn="l" defTabSz="182870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74445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1828708" algn="l" defTabSz="182870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74445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2743062" algn="l" defTabSz="182870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74445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3657417" algn="l" defTabSz="182870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74445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4571770" algn="l" defTabSz="182870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74445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5486125" algn="l" defTabSz="182870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74445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6400479" algn="l" defTabSz="182870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74445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7314834" algn="l" defTabSz="182870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74445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47444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FD"/>
          </a:solidFill>
        </a:fill>
      </a:tcStyle>
    </a:wholeTbl>
    <a:band2H>
      <a:tcTxStyle/>
      <a:tcStyle>
        <a:tcBdr/>
        <a:fill>
          <a:solidFill>
            <a:srgbClr val="E6EAF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47444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5D3"/>
          </a:solidFill>
        </a:fill>
      </a:tcStyle>
    </a:wholeTbl>
    <a:band2H>
      <a:tcTxStyle/>
      <a:tcStyle>
        <a:tcBdr/>
        <a:fill>
          <a:solidFill>
            <a:srgbClr val="FFEBE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47444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8FD"/>
          </a:solidFill>
        </a:fill>
      </a:tcStyle>
    </a:wholeTbl>
    <a:band2H>
      <a:tcTxStyle/>
      <a:tcStyle>
        <a:tcBdr/>
        <a:fill>
          <a:solidFill>
            <a:srgbClr val="E6F4F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47444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47444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445"/>
              </a:solidFill>
              <a:prstDash val="solid"/>
              <a:round/>
            </a:ln>
          </a:top>
          <a:bottom>
            <a:ln w="25400" cap="flat">
              <a:solidFill>
                <a:srgbClr val="47444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445"/>
              </a:solidFill>
              <a:prstDash val="solid"/>
              <a:round/>
            </a:ln>
          </a:top>
          <a:bottom>
            <a:ln w="25400" cap="flat">
              <a:solidFill>
                <a:srgbClr val="47444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47444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D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44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445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44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474445"/>
      </a:tcTxStyle>
      <a:tcStyle>
        <a:tcBdr>
          <a:left>
            <a:ln w="12700" cap="flat">
              <a:solidFill>
                <a:srgbClr val="474445"/>
              </a:solidFill>
              <a:prstDash val="solid"/>
              <a:round/>
            </a:ln>
          </a:left>
          <a:right>
            <a:ln w="12700" cap="flat">
              <a:solidFill>
                <a:srgbClr val="474445"/>
              </a:solidFill>
              <a:prstDash val="solid"/>
              <a:round/>
            </a:ln>
          </a:right>
          <a:top>
            <a:ln w="12700" cap="flat">
              <a:solidFill>
                <a:srgbClr val="474445"/>
              </a:solidFill>
              <a:prstDash val="solid"/>
              <a:round/>
            </a:ln>
          </a:top>
          <a:bottom>
            <a:ln w="12700" cap="flat">
              <a:solidFill>
                <a:srgbClr val="474445"/>
              </a:solidFill>
              <a:prstDash val="solid"/>
              <a:round/>
            </a:ln>
          </a:bottom>
          <a:insideH>
            <a:ln w="12700" cap="flat">
              <a:solidFill>
                <a:srgbClr val="474445"/>
              </a:solidFill>
              <a:prstDash val="solid"/>
              <a:round/>
            </a:ln>
          </a:insideH>
          <a:insideV>
            <a:ln w="12700" cap="flat">
              <a:solidFill>
                <a:srgbClr val="474445"/>
              </a:solidFill>
              <a:prstDash val="solid"/>
              <a:round/>
            </a:ln>
          </a:insideV>
        </a:tcBdr>
        <a:fill>
          <a:solidFill>
            <a:srgbClr val="474445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474445"/>
      </a:tcTxStyle>
      <a:tcStyle>
        <a:tcBdr>
          <a:left>
            <a:ln w="12700" cap="flat">
              <a:solidFill>
                <a:srgbClr val="474445"/>
              </a:solidFill>
              <a:prstDash val="solid"/>
              <a:round/>
            </a:ln>
          </a:left>
          <a:right>
            <a:ln w="12700" cap="flat">
              <a:solidFill>
                <a:srgbClr val="474445"/>
              </a:solidFill>
              <a:prstDash val="solid"/>
              <a:round/>
            </a:ln>
          </a:right>
          <a:top>
            <a:ln w="12700" cap="flat">
              <a:solidFill>
                <a:srgbClr val="474445"/>
              </a:solidFill>
              <a:prstDash val="solid"/>
              <a:round/>
            </a:ln>
          </a:top>
          <a:bottom>
            <a:ln w="12700" cap="flat">
              <a:solidFill>
                <a:srgbClr val="474445"/>
              </a:solidFill>
              <a:prstDash val="solid"/>
              <a:round/>
            </a:ln>
          </a:bottom>
          <a:insideH>
            <a:ln w="12700" cap="flat">
              <a:solidFill>
                <a:srgbClr val="474445"/>
              </a:solidFill>
              <a:prstDash val="solid"/>
              <a:round/>
            </a:ln>
          </a:insideH>
          <a:insideV>
            <a:ln w="12700" cap="flat">
              <a:solidFill>
                <a:srgbClr val="474445"/>
              </a:solidFill>
              <a:prstDash val="solid"/>
              <a:round/>
            </a:ln>
          </a:insideV>
        </a:tcBdr>
        <a:fill>
          <a:solidFill>
            <a:srgbClr val="474445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474445"/>
      </a:tcTxStyle>
      <a:tcStyle>
        <a:tcBdr>
          <a:left>
            <a:ln w="12700" cap="flat">
              <a:solidFill>
                <a:srgbClr val="474445"/>
              </a:solidFill>
              <a:prstDash val="solid"/>
              <a:round/>
            </a:ln>
          </a:left>
          <a:right>
            <a:ln w="12700" cap="flat">
              <a:solidFill>
                <a:srgbClr val="474445"/>
              </a:solidFill>
              <a:prstDash val="solid"/>
              <a:round/>
            </a:ln>
          </a:right>
          <a:top>
            <a:ln w="50800" cap="flat">
              <a:solidFill>
                <a:srgbClr val="474445"/>
              </a:solidFill>
              <a:prstDash val="solid"/>
              <a:round/>
            </a:ln>
          </a:top>
          <a:bottom>
            <a:ln w="12700" cap="flat">
              <a:solidFill>
                <a:srgbClr val="474445"/>
              </a:solidFill>
              <a:prstDash val="solid"/>
              <a:round/>
            </a:ln>
          </a:bottom>
          <a:insideH>
            <a:ln w="12700" cap="flat">
              <a:solidFill>
                <a:srgbClr val="474445"/>
              </a:solidFill>
              <a:prstDash val="solid"/>
              <a:round/>
            </a:ln>
          </a:insideH>
          <a:insideV>
            <a:ln w="12700" cap="flat">
              <a:solidFill>
                <a:srgbClr val="47444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474445"/>
      </a:tcTxStyle>
      <a:tcStyle>
        <a:tcBdr>
          <a:left>
            <a:ln w="12700" cap="flat">
              <a:solidFill>
                <a:srgbClr val="474445"/>
              </a:solidFill>
              <a:prstDash val="solid"/>
              <a:round/>
            </a:ln>
          </a:left>
          <a:right>
            <a:ln w="12700" cap="flat">
              <a:solidFill>
                <a:srgbClr val="474445"/>
              </a:solidFill>
              <a:prstDash val="solid"/>
              <a:round/>
            </a:ln>
          </a:right>
          <a:top>
            <a:ln w="12700" cap="flat">
              <a:solidFill>
                <a:srgbClr val="474445"/>
              </a:solidFill>
              <a:prstDash val="solid"/>
              <a:round/>
            </a:ln>
          </a:top>
          <a:bottom>
            <a:ln w="25400" cap="flat">
              <a:solidFill>
                <a:srgbClr val="474445"/>
              </a:solidFill>
              <a:prstDash val="solid"/>
              <a:round/>
            </a:ln>
          </a:bottom>
          <a:insideH>
            <a:ln w="12700" cap="flat">
              <a:solidFill>
                <a:srgbClr val="474445"/>
              </a:solidFill>
              <a:prstDash val="solid"/>
              <a:round/>
            </a:ln>
          </a:insideH>
          <a:insideV>
            <a:ln w="12700" cap="flat">
              <a:solidFill>
                <a:srgbClr val="47444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4804"/>
  </p:normalViewPr>
  <p:slideViewPr>
    <p:cSldViewPr snapToGrid="0" snapToObjects="1">
      <p:cViewPr varScale="1">
        <p:scale>
          <a:sx n="61" d="100"/>
          <a:sy n="61" d="100"/>
        </p:scale>
        <p:origin x="25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7" name="Shape 5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0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2200">
        <a:latin typeface="+mn-lt"/>
        <a:ea typeface="+mn-ea"/>
        <a:cs typeface="+mn-cs"/>
        <a:sym typeface="FINN Type"/>
      </a:defRPr>
    </a:lvl1pPr>
    <a:lvl2pPr indent="228600" latinLnBrk="0">
      <a:defRPr sz="2200">
        <a:latin typeface="+mn-lt"/>
        <a:ea typeface="+mn-ea"/>
        <a:cs typeface="+mn-cs"/>
        <a:sym typeface="FINN Type"/>
      </a:defRPr>
    </a:lvl2pPr>
    <a:lvl3pPr indent="457200" latinLnBrk="0">
      <a:defRPr sz="2200">
        <a:latin typeface="+mn-lt"/>
        <a:ea typeface="+mn-ea"/>
        <a:cs typeface="+mn-cs"/>
        <a:sym typeface="FINN Type"/>
      </a:defRPr>
    </a:lvl3pPr>
    <a:lvl4pPr indent="685800" latinLnBrk="0">
      <a:defRPr sz="2200">
        <a:latin typeface="+mn-lt"/>
        <a:ea typeface="+mn-ea"/>
        <a:cs typeface="+mn-cs"/>
        <a:sym typeface="FINN Type"/>
      </a:defRPr>
    </a:lvl4pPr>
    <a:lvl5pPr indent="914400" latinLnBrk="0">
      <a:defRPr sz="2200">
        <a:latin typeface="+mn-lt"/>
        <a:ea typeface="+mn-ea"/>
        <a:cs typeface="+mn-cs"/>
        <a:sym typeface="FINN Type"/>
      </a:defRPr>
    </a:lvl5pPr>
    <a:lvl6pPr indent="1143000" latinLnBrk="0">
      <a:defRPr sz="2200">
        <a:latin typeface="+mn-lt"/>
        <a:ea typeface="+mn-ea"/>
        <a:cs typeface="+mn-cs"/>
        <a:sym typeface="FINN Type"/>
      </a:defRPr>
    </a:lvl6pPr>
    <a:lvl7pPr indent="1371600" latinLnBrk="0">
      <a:defRPr sz="2200">
        <a:latin typeface="+mn-lt"/>
        <a:ea typeface="+mn-ea"/>
        <a:cs typeface="+mn-cs"/>
        <a:sym typeface="FINN Type"/>
      </a:defRPr>
    </a:lvl7pPr>
    <a:lvl8pPr indent="1600200" latinLnBrk="0">
      <a:defRPr sz="2200">
        <a:latin typeface="+mn-lt"/>
        <a:ea typeface="+mn-ea"/>
        <a:cs typeface="+mn-cs"/>
        <a:sym typeface="FINN Type"/>
      </a:defRPr>
    </a:lvl8pPr>
    <a:lvl9pPr indent="1828800" latinLnBrk="0">
      <a:defRPr sz="2200">
        <a:latin typeface="+mn-lt"/>
        <a:ea typeface="+mn-ea"/>
        <a:cs typeface="+mn-cs"/>
        <a:sym typeface="FINN Typ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3" name="Shape 5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007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8" name="Shape 7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5160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9" name="Shape 7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935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3" name="Shape 7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4999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5" name="Shape 7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447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4" name="Shape 7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119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8" name="Shape 5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238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5" name="Shape 5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1426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4" name="Shape 5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5336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8" name="Shape 6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1911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95966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3" name="Shape 6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8541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9" name="Shape 6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872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9" name="Shape 7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701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rgbClr val="E8EEF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1260156" y="4068509"/>
            <a:ext cx="15121891" cy="331152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latin typeface="+mn-lt"/>
                <a:ea typeface="+mn-ea"/>
                <a:cs typeface="+mn-cs"/>
                <a:sym typeface="FINN Type"/>
              </a:defRPr>
            </a:lvl1pPr>
            <a:lvl2pPr marL="0" indent="914353">
              <a:buClrTx/>
              <a:buSzTx/>
              <a:buFontTx/>
              <a:buNone/>
              <a:defRPr>
                <a:latin typeface="+mn-lt"/>
                <a:ea typeface="+mn-ea"/>
                <a:cs typeface="+mn-cs"/>
                <a:sym typeface="FINN Type"/>
              </a:defRPr>
            </a:lvl2pPr>
            <a:lvl3pPr marL="0" indent="1828708">
              <a:buClrTx/>
              <a:buSzTx/>
              <a:buFontTx/>
              <a:buNone/>
              <a:defRPr>
                <a:latin typeface="+mn-lt"/>
                <a:ea typeface="+mn-ea"/>
                <a:cs typeface="+mn-cs"/>
                <a:sym typeface="FINN Type"/>
              </a:defRPr>
            </a:lvl3pPr>
            <a:lvl4pPr marL="0" indent="2743062">
              <a:buClrTx/>
              <a:buSzTx/>
              <a:buFontTx/>
              <a:buNone/>
              <a:defRPr>
                <a:latin typeface="+mn-lt"/>
                <a:ea typeface="+mn-ea"/>
                <a:cs typeface="+mn-cs"/>
                <a:sym typeface="FINN Type"/>
              </a:defRPr>
            </a:lvl4pPr>
            <a:lvl5pPr marL="0" indent="3657417">
              <a:buClrTx/>
              <a:buSzTx/>
              <a:buFontTx/>
              <a:buNone/>
              <a:defRPr>
                <a:latin typeface="+mn-lt"/>
                <a:ea typeface="+mn-ea"/>
                <a:cs typeface="+mn-cs"/>
                <a:sym typeface="FINN Type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1260156" y="1524000"/>
            <a:ext cx="15121892" cy="2232280"/>
          </a:xfrm>
          <a:prstGeom prst="rect">
            <a:avLst/>
          </a:prstGeom>
        </p:spPr>
        <p:txBody>
          <a:bodyPr anchor="b"/>
          <a:lstStyle/>
          <a:p>
            <a:r>
              <a:t>Titteltekst</a:t>
            </a:r>
          </a:p>
        </p:txBody>
      </p:sp>
      <p:pic>
        <p:nvPicPr>
          <p:cNvPr id="1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age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3809" y="3679659"/>
            <a:ext cx="8788028" cy="903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xfrm>
            <a:off x="11779461" y="12344400"/>
            <a:ext cx="5686638" cy="736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ort Bilde /m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rgbClr val="F1F9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pic" idx="13"/>
          </p:nvPr>
        </p:nvSpPr>
        <p:spPr>
          <a:xfrm>
            <a:off x="0" y="0"/>
            <a:ext cx="24385848" cy="11795074"/>
          </a:xfrm>
          <a:prstGeom prst="rect">
            <a:avLst/>
          </a:prstGeom>
          <a:ln w="76200">
            <a:solidFill>
              <a:srgbClr val="FFFFFF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1260156" y="12493562"/>
            <a:ext cx="18920365" cy="656266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3200">
                <a:latin typeface="+mn-lt"/>
                <a:ea typeface="+mn-ea"/>
                <a:cs typeface="+mn-cs"/>
                <a:sym typeface="FINN Type"/>
              </a:defRPr>
            </a:lvl1pPr>
            <a:lvl2pPr marL="936000" indent="-468000">
              <a:buClrTx/>
              <a:buFontTx/>
              <a:defRPr sz="3200">
                <a:latin typeface="+mn-lt"/>
                <a:ea typeface="+mn-ea"/>
                <a:cs typeface="+mn-cs"/>
                <a:sym typeface="FINN Type"/>
              </a:defRPr>
            </a:lvl2pPr>
            <a:lvl3pPr marL="1835999" indent="-468000">
              <a:buClrTx/>
              <a:buFontTx/>
              <a:defRPr sz="3200">
                <a:latin typeface="+mn-lt"/>
                <a:ea typeface="+mn-ea"/>
                <a:cs typeface="+mn-cs"/>
                <a:sym typeface="FINN Type"/>
              </a:defRPr>
            </a:lvl3pPr>
            <a:lvl4pPr marL="2658857" indent="-534857">
              <a:buClrTx/>
              <a:buFontTx/>
              <a:defRPr sz="3200">
                <a:latin typeface="+mn-lt"/>
                <a:ea typeface="+mn-ea"/>
                <a:cs typeface="+mn-cs"/>
                <a:sym typeface="FINN Type"/>
              </a:defRPr>
            </a:lvl4pPr>
            <a:lvl5pPr marL="3414857" indent="-534857">
              <a:buClrTx/>
              <a:buFontTx/>
              <a:defRPr sz="3200">
                <a:latin typeface="+mn-lt"/>
                <a:ea typeface="+mn-ea"/>
                <a:cs typeface="+mn-cs"/>
                <a:sym typeface="FINN Type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4"/>
          </p:nvPr>
        </p:nvSpPr>
        <p:spPr>
          <a:xfrm>
            <a:off x="21041027" y="993724"/>
            <a:ext cx="2119849" cy="107655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indent="0">
              <a:buClrTx/>
              <a:buSzTx/>
              <a:buFontTx/>
              <a:buNone/>
              <a:defRPr sz="100"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xfrm>
            <a:off x="11779461" y="12344400"/>
            <a:ext cx="5686638" cy="736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body" sz="half" idx="1"/>
          </p:nvPr>
        </p:nvSpPr>
        <p:spPr>
          <a:xfrm>
            <a:off x="1260156" y="4068509"/>
            <a:ext cx="10441307" cy="8209027"/>
          </a:xfrm>
          <a:prstGeom prst="rect">
            <a:avLst/>
          </a:prstGeom>
        </p:spPr>
        <p:txBody>
          <a:bodyPr/>
          <a:lstStyle/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1260156" y="1080135"/>
            <a:ext cx="19332893" cy="2016252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1260156" y="4068509"/>
            <a:ext cx="10441307" cy="136817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b="1"/>
            </a:lvl1pPr>
            <a:lvl2pPr marL="0" indent="914353">
              <a:buClrTx/>
              <a:buSzTx/>
              <a:buFontTx/>
              <a:buNone/>
              <a:defRPr b="1"/>
            </a:lvl2pPr>
            <a:lvl3pPr marL="0" indent="1828708">
              <a:buClrTx/>
              <a:buSzTx/>
              <a:buFontTx/>
              <a:buNone/>
              <a:defRPr b="1"/>
            </a:lvl3pPr>
            <a:lvl4pPr marL="0" indent="2743062">
              <a:buClrTx/>
              <a:buSzTx/>
              <a:buFontTx/>
              <a:buNone/>
              <a:defRPr b="1"/>
            </a:lvl4pPr>
            <a:lvl5pPr marL="0" indent="3657417">
              <a:buClrTx/>
              <a:buSzTx/>
              <a:buFontTx/>
              <a:buNone/>
              <a:defRPr b="1"/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3"/>
          </p:nvPr>
        </p:nvSpPr>
        <p:spPr>
          <a:xfrm>
            <a:off x="12721267" y="4068509"/>
            <a:ext cx="10441307" cy="136817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b="1"/>
            </a:pPr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1260156" y="1080135"/>
            <a:ext cx="19332893" cy="2016252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dsli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1072052" y="6480809"/>
            <a:ext cx="5850731" cy="136817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</a:defRPr>
            </a:lvl1pPr>
            <a:lvl2pPr marL="0" indent="914353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</a:defRPr>
            </a:lvl2pPr>
            <a:lvl3pPr marL="0" indent="1828708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</a:defRPr>
            </a:lvl3pPr>
            <a:lvl4pPr marL="0" indent="2743062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</a:defRPr>
            </a:lvl4pPr>
            <a:lvl5pPr marL="0" indent="3657417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3"/>
          </p:nvPr>
        </p:nvSpPr>
        <p:spPr>
          <a:xfrm>
            <a:off x="9269358" y="6480809"/>
            <a:ext cx="5850732" cy="136817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</a:defRPr>
            </a:pPr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4"/>
          </p:nvPr>
        </p:nvSpPr>
        <p:spPr>
          <a:xfrm>
            <a:off x="1072051" y="8353043"/>
            <a:ext cx="5850733" cy="2213592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5"/>
          </p:nvPr>
        </p:nvSpPr>
        <p:spPr>
          <a:xfrm>
            <a:off x="9269358" y="8353043"/>
            <a:ext cx="5850732" cy="2213592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6"/>
          </p:nvPr>
        </p:nvSpPr>
        <p:spPr>
          <a:xfrm>
            <a:off x="17396310" y="6480809"/>
            <a:ext cx="5850732" cy="136817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</a:defRPr>
            </a:pPr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7"/>
          </p:nvPr>
        </p:nvSpPr>
        <p:spPr>
          <a:xfrm>
            <a:off x="17389107" y="8353043"/>
            <a:ext cx="5850732" cy="2213592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-1" y="5433078"/>
            <a:ext cx="24385852" cy="1"/>
          </a:xfrm>
          <a:prstGeom prst="line">
            <a:avLst/>
          </a:prstGeom>
          <a:ln w="50800">
            <a:solidFill>
              <a:srgbClr val="DADADA"/>
            </a:solidFill>
            <a:miter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8"/>
          </p:nvPr>
        </p:nvSpPr>
        <p:spPr>
          <a:xfrm>
            <a:off x="11993069" y="5253028"/>
            <a:ext cx="399708" cy="399708"/>
          </a:xfrm>
          <a:prstGeom prst="rect">
            <a:avLst/>
          </a:prstGeom>
          <a:solidFill>
            <a:schemeClr val="accent1"/>
          </a:solidFill>
          <a:ln w="50800">
            <a:solidFill>
              <a:srgbClr val="FFFFFF"/>
            </a:solidFill>
            <a:round/>
          </a:ln>
        </p:spPr>
        <p:txBody>
          <a:bodyPr lIns="45719" tIns="45719" rIns="45719" bIns="45719"/>
          <a:lstStyle/>
          <a:p>
            <a:pPr marL="0" indent="0">
              <a:buClrTx/>
              <a:buSzTx/>
              <a:buFontTx/>
              <a:buNone/>
              <a:defRPr sz="100">
                <a:solidFill>
                  <a:schemeClr val="accent1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9"/>
          </p:nvPr>
        </p:nvSpPr>
        <p:spPr>
          <a:xfrm>
            <a:off x="3767870" y="5170246"/>
            <a:ext cx="565272" cy="565272"/>
          </a:xfrm>
          <a:prstGeom prst="rect">
            <a:avLst/>
          </a:prstGeom>
          <a:solidFill>
            <a:srgbClr val="28CD94"/>
          </a:solidFill>
          <a:ln w="50800">
            <a:solidFill>
              <a:srgbClr val="FFFFFF"/>
            </a:solidFill>
            <a:round/>
          </a:ln>
        </p:spPr>
        <p:txBody>
          <a:bodyPr lIns="45719" tIns="45719" rIns="45719" bIns="45719"/>
          <a:lstStyle/>
          <a:p>
            <a:pPr marL="0" indent="0">
              <a:buClrTx/>
              <a:buSzTx/>
              <a:buFontTx/>
              <a:buNone/>
              <a:defRPr sz="100"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20"/>
          </p:nvPr>
        </p:nvSpPr>
        <p:spPr>
          <a:xfrm>
            <a:off x="20183222" y="5452881"/>
            <a:ext cx="282636" cy="282636"/>
          </a:xfrm>
          <a:prstGeom prst="rect">
            <a:avLst/>
          </a:prstGeom>
          <a:solidFill>
            <a:schemeClr val="accent5"/>
          </a:solidFill>
          <a:ln w="50800">
            <a:solidFill>
              <a:srgbClr val="FFFFFF"/>
            </a:solidFill>
            <a:round/>
          </a:ln>
        </p:spPr>
        <p:txBody>
          <a:bodyPr lIns="45719" tIns="45719" rIns="45719" bIns="45719"/>
          <a:lstStyle/>
          <a:p>
            <a:pPr marL="0" indent="0">
              <a:buClrTx/>
              <a:buSzTx/>
              <a:buFontTx/>
              <a:buNone/>
              <a:defRPr sz="100">
                <a:solidFill>
                  <a:srgbClr val="F1F9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21"/>
          </p:nvPr>
        </p:nvSpPr>
        <p:spPr>
          <a:xfrm>
            <a:off x="2723377" y="3564444"/>
            <a:ext cx="2695819" cy="997197"/>
          </a:xfrm>
          <a:prstGeom prst="rect">
            <a:avLst/>
          </a:prstGeom>
        </p:spPr>
        <p:txBody>
          <a:bodyPr/>
          <a:lstStyle/>
          <a:p>
            <a:pPr marL="0" indent="0" algn="ctr" defTabSz="1792134">
              <a:spcBef>
                <a:spcPts val="0"/>
              </a:spcBef>
              <a:buClrTx/>
              <a:buSzTx/>
              <a:buFontTx/>
              <a:buNone/>
              <a:defRPr sz="7056" b="1">
                <a:solidFill>
                  <a:srgbClr val="DADADA"/>
                </a:solidFill>
              </a:defRPr>
            </a:pPr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22"/>
          </p:nvPr>
        </p:nvSpPr>
        <p:spPr>
          <a:xfrm>
            <a:off x="10865795" y="3564444"/>
            <a:ext cx="2695819" cy="997197"/>
          </a:xfrm>
          <a:prstGeom prst="rect">
            <a:avLst/>
          </a:prstGeom>
        </p:spPr>
        <p:txBody>
          <a:bodyPr/>
          <a:lstStyle/>
          <a:p>
            <a:pPr marL="0" indent="0" algn="ctr" defTabSz="1792134">
              <a:spcBef>
                <a:spcPts val="0"/>
              </a:spcBef>
              <a:buClrTx/>
              <a:buSzTx/>
              <a:buFontTx/>
              <a:buNone/>
              <a:defRPr sz="7056" b="1">
                <a:solidFill>
                  <a:srgbClr val="DADADA"/>
                </a:solidFill>
              </a:defRPr>
            </a:pPr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23"/>
          </p:nvPr>
        </p:nvSpPr>
        <p:spPr>
          <a:xfrm>
            <a:off x="18991034" y="3564444"/>
            <a:ext cx="2695819" cy="997197"/>
          </a:xfrm>
          <a:prstGeom prst="rect">
            <a:avLst/>
          </a:prstGeom>
        </p:spPr>
        <p:txBody>
          <a:bodyPr/>
          <a:lstStyle/>
          <a:p>
            <a:pPr marL="0" indent="0" algn="ctr" defTabSz="1792134">
              <a:spcBef>
                <a:spcPts val="0"/>
              </a:spcBef>
              <a:buClrTx/>
              <a:buSzTx/>
              <a:buFontTx/>
              <a:buNone/>
              <a:defRPr sz="7056" b="1">
                <a:solidFill>
                  <a:srgbClr val="DADADA"/>
                </a:solidFill>
              </a:defRPr>
            </a:pPr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tekstbokser /m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1260156" y="5724714"/>
            <a:ext cx="5850731" cy="136817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</a:defRPr>
            </a:lvl1pPr>
            <a:lvl2pPr marL="0" indent="914353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</a:defRPr>
            </a:lvl2pPr>
            <a:lvl3pPr marL="0" indent="1828708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</a:defRPr>
            </a:lvl3pPr>
            <a:lvl4pPr marL="0" indent="2743062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</a:defRPr>
            </a:lvl4pPr>
            <a:lvl5pPr marL="0" indent="3657417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3"/>
          </p:nvPr>
        </p:nvSpPr>
        <p:spPr>
          <a:xfrm>
            <a:off x="9397171" y="5724714"/>
            <a:ext cx="5850732" cy="136817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</a:defRPr>
            </a:pPr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4"/>
          </p:nvPr>
        </p:nvSpPr>
        <p:spPr>
          <a:xfrm>
            <a:off x="1260155" y="7593348"/>
            <a:ext cx="5850733" cy="2213592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body" sz="quarter" idx="15"/>
          </p:nvPr>
        </p:nvSpPr>
        <p:spPr>
          <a:xfrm>
            <a:off x="9397171" y="7593348"/>
            <a:ext cx="5850732" cy="2213592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8101013" y="5562694"/>
            <a:ext cx="1" cy="2592325"/>
          </a:xfrm>
          <a:prstGeom prst="line">
            <a:avLst/>
          </a:prstGeom>
          <a:ln w="50800">
            <a:solidFill>
              <a:srgbClr val="DADADA"/>
            </a:solidFill>
            <a:miter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6238028" y="5562694"/>
            <a:ext cx="1" cy="2592325"/>
          </a:xfrm>
          <a:prstGeom prst="line">
            <a:avLst/>
          </a:prstGeom>
          <a:ln w="50800">
            <a:solidFill>
              <a:srgbClr val="DADADA"/>
            </a:solidFill>
            <a:miter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6"/>
          </p:nvPr>
        </p:nvSpPr>
        <p:spPr>
          <a:xfrm>
            <a:off x="17534183" y="5724714"/>
            <a:ext cx="5850733" cy="136817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</a:defRPr>
            </a:pPr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7"/>
          </p:nvPr>
        </p:nvSpPr>
        <p:spPr>
          <a:xfrm>
            <a:off x="17534185" y="7593348"/>
            <a:ext cx="5850732" cy="2213592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pic" sz="quarter" idx="18"/>
          </p:nvPr>
        </p:nvSpPr>
        <p:spPr>
          <a:xfrm>
            <a:off x="3465521" y="3744467"/>
            <a:ext cx="1440001" cy="144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pic" sz="quarter" idx="19"/>
          </p:nvPr>
        </p:nvSpPr>
        <p:spPr>
          <a:xfrm>
            <a:off x="11602535" y="3744467"/>
            <a:ext cx="1440001" cy="144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pic" sz="quarter" idx="20"/>
          </p:nvPr>
        </p:nvSpPr>
        <p:spPr>
          <a:xfrm>
            <a:off x="19739548" y="3744467"/>
            <a:ext cx="1440001" cy="144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tekstbokser /ikoner vertik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xfrm>
            <a:off x="4590574" y="2808352"/>
            <a:ext cx="14041756" cy="67226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lvl1pPr>
            <a:lvl2pPr marL="0" indent="914353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lvl2pPr>
            <a:lvl3pPr marL="0" indent="1828708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lvl3pPr>
            <a:lvl4pPr marL="0" indent="2743062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lvl4pPr>
            <a:lvl5pPr marL="0" indent="3657417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3"/>
          </p:nvPr>
        </p:nvSpPr>
        <p:spPr>
          <a:xfrm>
            <a:off x="4590574" y="5976746"/>
            <a:ext cx="14041756" cy="672269"/>
          </a:xfrm>
          <a:prstGeom prst="rect">
            <a:avLst/>
          </a:prstGeom>
        </p:spPr>
        <p:txBody>
          <a:bodyPr/>
          <a:lstStyle/>
          <a:p>
            <a:pPr marL="0" indent="0" defTabSz="1700699">
              <a:spcBef>
                <a:spcPts val="0"/>
              </a:spcBef>
              <a:buClrTx/>
              <a:buSzTx/>
              <a:buFontTx/>
              <a:buNone/>
              <a:defRPr sz="4650" b="1">
                <a:solidFill>
                  <a:srgbClr val="474445"/>
                </a:solidFill>
              </a:defRPr>
            </a:pPr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4"/>
          </p:nvPr>
        </p:nvSpPr>
        <p:spPr>
          <a:xfrm>
            <a:off x="4590574" y="3694062"/>
            <a:ext cx="14041756" cy="16202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5"/>
          </p:nvPr>
        </p:nvSpPr>
        <p:spPr>
          <a:xfrm>
            <a:off x="4590574" y="6873260"/>
            <a:ext cx="14041756" cy="16202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3409626" y="3150394"/>
            <a:ext cx="1" cy="1548195"/>
          </a:xfrm>
          <a:prstGeom prst="line">
            <a:avLst/>
          </a:prstGeom>
          <a:ln w="50800">
            <a:solidFill>
              <a:srgbClr val="DADADA"/>
            </a:solidFill>
            <a:miter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3409626" y="6322389"/>
            <a:ext cx="1" cy="1548196"/>
          </a:xfrm>
          <a:prstGeom prst="line">
            <a:avLst/>
          </a:prstGeom>
          <a:ln w="50800">
            <a:solidFill>
              <a:srgbClr val="DADADA"/>
            </a:solidFill>
            <a:miter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6"/>
          </p:nvPr>
        </p:nvSpPr>
        <p:spPr>
          <a:xfrm>
            <a:off x="4590574" y="9235154"/>
            <a:ext cx="14041756" cy="672269"/>
          </a:xfrm>
          <a:prstGeom prst="rect">
            <a:avLst/>
          </a:prstGeom>
        </p:spPr>
        <p:txBody>
          <a:bodyPr/>
          <a:lstStyle/>
          <a:p>
            <a:pPr marL="0" indent="0" defTabSz="1700699">
              <a:spcBef>
                <a:spcPts val="0"/>
              </a:spcBef>
              <a:buClrTx/>
              <a:buSzTx/>
              <a:buFontTx/>
              <a:buNone/>
              <a:defRPr sz="4650" b="1">
                <a:solidFill>
                  <a:srgbClr val="474445"/>
                </a:solidFill>
              </a:defRPr>
            </a:pPr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7"/>
          </p:nvPr>
        </p:nvSpPr>
        <p:spPr>
          <a:xfrm>
            <a:off x="4590574" y="10027253"/>
            <a:ext cx="14041756" cy="16202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3409626" y="9526791"/>
            <a:ext cx="1" cy="1548195"/>
          </a:xfrm>
          <a:prstGeom prst="line">
            <a:avLst/>
          </a:prstGeom>
          <a:ln w="50800">
            <a:solidFill>
              <a:srgbClr val="DADADA"/>
            </a:solidFill>
            <a:miter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pic" sz="quarter" idx="18"/>
          </p:nvPr>
        </p:nvSpPr>
        <p:spPr>
          <a:xfrm>
            <a:off x="1026127" y="3204491"/>
            <a:ext cx="1440001" cy="144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pic" sz="quarter" idx="19"/>
          </p:nvPr>
        </p:nvSpPr>
        <p:spPr>
          <a:xfrm>
            <a:off x="1026127" y="6376487"/>
            <a:ext cx="1440001" cy="144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pic" sz="quarter" idx="20"/>
          </p:nvPr>
        </p:nvSpPr>
        <p:spPr>
          <a:xfrm>
            <a:off x="1026127" y="9580888"/>
            <a:ext cx="1440001" cy="144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 tekstbokser /m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xfrm>
            <a:off x="3816477" y="3834479"/>
            <a:ext cx="8281035" cy="67226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lvl1pPr>
            <a:lvl2pPr marL="0" indent="914353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lvl2pPr>
            <a:lvl3pPr marL="0" indent="1828708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lvl3pPr>
            <a:lvl4pPr marL="0" indent="2743062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lvl4pPr>
            <a:lvl5pPr marL="0" indent="3657417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3"/>
          </p:nvPr>
        </p:nvSpPr>
        <p:spPr>
          <a:xfrm>
            <a:off x="3816477" y="8129816"/>
            <a:ext cx="8281035" cy="672269"/>
          </a:xfrm>
          <a:prstGeom prst="rect">
            <a:avLst/>
          </a:prstGeom>
        </p:spPr>
        <p:txBody>
          <a:bodyPr/>
          <a:lstStyle/>
          <a:p>
            <a:pPr marL="0" indent="0" defTabSz="1700699">
              <a:spcBef>
                <a:spcPts val="0"/>
              </a:spcBef>
              <a:buClrTx/>
              <a:buSzTx/>
              <a:buFontTx/>
              <a:buNone/>
              <a:defRPr sz="4650" b="1">
                <a:solidFill>
                  <a:srgbClr val="474445"/>
                </a:solidFill>
              </a:defRPr>
            </a:pPr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4"/>
          </p:nvPr>
        </p:nvSpPr>
        <p:spPr>
          <a:xfrm>
            <a:off x="3816477" y="4720190"/>
            <a:ext cx="8281035" cy="16202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5"/>
          </p:nvPr>
        </p:nvSpPr>
        <p:spPr>
          <a:xfrm>
            <a:off x="3816477" y="9001125"/>
            <a:ext cx="8281035" cy="16202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6"/>
          </p:nvPr>
        </p:nvSpPr>
        <p:spPr>
          <a:xfrm>
            <a:off x="15453131" y="3834479"/>
            <a:ext cx="8281036" cy="672269"/>
          </a:xfrm>
          <a:prstGeom prst="rect">
            <a:avLst/>
          </a:prstGeom>
        </p:spPr>
        <p:txBody>
          <a:bodyPr/>
          <a:lstStyle/>
          <a:p>
            <a:pPr marL="0" indent="0" defTabSz="1700699">
              <a:spcBef>
                <a:spcPts val="0"/>
              </a:spcBef>
              <a:buClrTx/>
              <a:buSzTx/>
              <a:buFontTx/>
              <a:buNone/>
              <a:defRPr sz="4650" b="1">
                <a:solidFill>
                  <a:srgbClr val="474445"/>
                </a:solidFill>
              </a:defRPr>
            </a:pPr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7"/>
          </p:nvPr>
        </p:nvSpPr>
        <p:spPr>
          <a:xfrm>
            <a:off x="15453131" y="8129816"/>
            <a:ext cx="8281036" cy="672269"/>
          </a:xfrm>
          <a:prstGeom prst="rect">
            <a:avLst/>
          </a:prstGeom>
        </p:spPr>
        <p:txBody>
          <a:bodyPr/>
          <a:lstStyle/>
          <a:p>
            <a:pPr marL="0" indent="0" defTabSz="1700699">
              <a:spcBef>
                <a:spcPts val="0"/>
              </a:spcBef>
              <a:buClrTx/>
              <a:buSzTx/>
              <a:buFontTx/>
              <a:buNone/>
              <a:defRPr sz="4650" b="1">
                <a:solidFill>
                  <a:srgbClr val="474445"/>
                </a:solidFill>
              </a:defRPr>
            </a:pPr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8"/>
          </p:nvPr>
        </p:nvSpPr>
        <p:spPr>
          <a:xfrm>
            <a:off x="15453131" y="4720190"/>
            <a:ext cx="8281036" cy="16202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9"/>
          </p:nvPr>
        </p:nvSpPr>
        <p:spPr>
          <a:xfrm>
            <a:off x="15453131" y="9001125"/>
            <a:ext cx="8281036" cy="16202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474445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1656207" y="3834479"/>
            <a:ext cx="1479601" cy="1479601"/>
          </a:xfrm>
          <a:prstGeom prst="ellipse">
            <a:avLst/>
          </a:prstGeom>
          <a:ln w="12700">
            <a:solidFill>
              <a:srgbClr val="47444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1656207" y="8129713"/>
            <a:ext cx="1479601" cy="1479601"/>
          </a:xfrm>
          <a:prstGeom prst="ellipse">
            <a:avLst/>
          </a:prstGeom>
          <a:ln w="12700">
            <a:solidFill>
              <a:srgbClr val="47444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13285661" y="3834479"/>
            <a:ext cx="1479601" cy="1479601"/>
          </a:xfrm>
          <a:prstGeom prst="ellipse">
            <a:avLst/>
          </a:prstGeom>
          <a:ln w="12700">
            <a:solidFill>
              <a:srgbClr val="47444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13285661" y="8129713"/>
            <a:ext cx="1479601" cy="1479601"/>
          </a:xfrm>
          <a:prstGeom prst="ellipse">
            <a:avLst/>
          </a:prstGeom>
          <a:ln w="12700">
            <a:solidFill>
              <a:srgbClr val="47444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pic" sz="quarter" idx="20"/>
          </p:nvPr>
        </p:nvSpPr>
        <p:spPr>
          <a:xfrm>
            <a:off x="1877687" y="4048193"/>
            <a:ext cx="1036638" cy="10369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pic" sz="quarter" idx="21"/>
          </p:nvPr>
        </p:nvSpPr>
        <p:spPr>
          <a:xfrm>
            <a:off x="1877687" y="8351049"/>
            <a:ext cx="1036638" cy="103693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pic" sz="quarter" idx="22"/>
          </p:nvPr>
        </p:nvSpPr>
        <p:spPr>
          <a:xfrm>
            <a:off x="13530896" y="4048193"/>
            <a:ext cx="1036638" cy="10369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pic" sz="quarter" idx="23"/>
          </p:nvPr>
        </p:nvSpPr>
        <p:spPr>
          <a:xfrm>
            <a:off x="13530896" y="8351049"/>
            <a:ext cx="1036638" cy="103693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1260156" y="1080135"/>
            <a:ext cx="19332893" cy="2016252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220" name="Shape 2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rside">
    <p:bg>
      <p:bgPr>
        <a:solidFill>
          <a:srgbClr val="47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3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0156" y="1258915"/>
            <a:ext cx="4593346" cy="16063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>
            <a:spLocks noGrp="1"/>
          </p:cNvSpPr>
          <p:nvPr>
            <p:ph type="sldNum" sz="quarter" idx="2"/>
          </p:nvPr>
        </p:nvSpPr>
        <p:spPr>
          <a:xfrm>
            <a:off x="11779461" y="12344400"/>
            <a:ext cx="5686638" cy="736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260156" y="1080135"/>
            <a:ext cx="19332893" cy="2016252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1260156" y="4068509"/>
            <a:ext cx="19334418" cy="8209027"/>
          </a:xfrm>
          <a:prstGeom prst="rect">
            <a:avLst/>
          </a:prstGeom>
        </p:spPr>
        <p:txBody>
          <a:bodyPr/>
          <a:lstStyle/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rside /m tekst #1">
    <p:bg>
      <p:bgPr>
        <a:solidFill>
          <a:srgbClr val="47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3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xfrm>
            <a:off x="1260156" y="5487086"/>
            <a:ext cx="15121891" cy="143326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914353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1828708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2743062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3657417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1260156" y="3005708"/>
            <a:ext cx="15121892" cy="2232280"/>
          </a:xfrm>
          <a:prstGeom prst="rect">
            <a:avLst/>
          </a:prstGeom>
        </p:spPr>
        <p:txBody>
          <a:bodyPr anchor="b"/>
          <a:lstStyle>
            <a:lvl1pPr>
              <a:defRPr sz="7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Titteltekst</a:t>
            </a:r>
          </a:p>
        </p:txBody>
      </p:sp>
      <p:pic>
        <p:nvPicPr>
          <p:cNvPr id="246" name="image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0156" y="1258915"/>
            <a:ext cx="4593346" cy="16063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>
            <a:spLocks noGrp="1"/>
          </p:cNvSpPr>
          <p:nvPr>
            <p:ph type="sldNum" sz="quarter" idx="2"/>
          </p:nvPr>
        </p:nvSpPr>
        <p:spPr>
          <a:xfrm>
            <a:off x="11779461" y="12344400"/>
            <a:ext cx="5686638" cy="736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rside /m tekst #2">
    <p:bg>
      <p:bgPr>
        <a:solidFill>
          <a:srgbClr val="47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3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2801" cy="1371532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xfrm>
            <a:off x="1260156" y="5487086"/>
            <a:ext cx="15121891" cy="143326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914353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1828708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2743062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3657417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1260156" y="3005708"/>
            <a:ext cx="15121892" cy="2232280"/>
          </a:xfrm>
          <a:prstGeom prst="rect">
            <a:avLst/>
          </a:prstGeom>
        </p:spPr>
        <p:txBody>
          <a:bodyPr anchor="b"/>
          <a:lstStyle>
            <a:lvl1pPr>
              <a:defRPr sz="7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Titteltekst</a:t>
            </a:r>
          </a:p>
        </p:txBody>
      </p:sp>
      <p:pic>
        <p:nvPicPr>
          <p:cNvPr id="257" name="image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0156" y="1258915"/>
            <a:ext cx="4593346" cy="16063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>
            <a:spLocks noGrp="1"/>
          </p:cNvSpPr>
          <p:nvPr>
            <p:ph type="sldNum" sz="quarter" idx="2"/>
          </p:nvPr>
        </p:nvSpPr>
        <p:spPr>
          <a:xfrm>
            <a:off x="11779461" y="12344400"/>
            <a:ext cx="5686638" cy="736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tellysbilde">
    <p:bg>
      <p:bgPr>
        <a:solidFill>
          <a:srgbClr val="47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xfrm>
            <a:off x="1260156" y="4068509"/>
            <a:ext cx="15121891" cy="331152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914353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1828708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2743062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3657417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267" name="Shape 267"/>
          <p:cNvSpPr>
            <a:spLocks noGrp="1"/>
          </p:cNvSpPr>
          <p:nvPr>
            <p:ph type="title"/>
          </p:nvPr>
        </p:nvSpPr>
        <p:spPr>
          <a:xfrm>
            <a:off x="1260156" y="1524000"/>
            <a:ext cx="15121892" cy="2232280"/>
          </a:xfrm>
          <a:prstGeom prst="rect">
            <a:avLst/>
          </a:prstGeom>
        </p:spPr>
        <p:txBody>
          <a:bodyPr anchor="b"/>
          <a:lstStyle>
            <a:lvl1pPr>
              <a:defRPr sz="7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Titteltekst</a:t>
            </a:r>
          </a:p>
        </p:txBody>
      </p:sp>
      <p:pic>
        <p:nvPicPr>
          <p:cNvPr id="26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3809" y="3679659"/>
            <a:ext cx="8788028" cy="903240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>
            <a:spLocks noGrp="1"/>
          </p:cNvSpPr>
          <p:nvPr>
            <p:ph type="sldNum" sz="quarter" idx="2"/>
          </p:nvPr>
        </p:nvSpPr>
        <p:spPr>
          <a:xfrm>
            <a:off x="11779461" y="12344400"/>
            <a:ext cx="5686638" cy="736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tel og innhold">
    <p:bg>
      <p:bgPr>
        <a:solidFill>
          <a:srgbClr val="47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pic>
        <p:nvPicPr>
          <p:cNvPr id="27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>
            <a:spLocks noGrp="1"/>
          </p:cNvSpPr>
          <p:nvPr>
            <p:ph type="title"/>
          </p:nvPr>
        </p:nvSpPr>
        <p:spPr>
          <a:xfrm>
            <a:off x="1260156" y="1080135"/>
            <a:ext cx="19332893" cy="2016252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280" name="Shape 280"/>
          <p:cNvSpPr>
            <a:spLocks noGrp="1"/>
          </p:cNvSpPr>
          <p:nvPr>
            <p:ph type="body" idx="1"/>
          </p:nvPr>
        </p:nvSpPr>
        <p:spPr>
          <a:xfrm>
            <a:off x="1260156" y="4068509"/>
            <a:ext cx="19334418" cy="8209027"/>
          </a:xfrm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281" name="Shape 2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tel og stor innhold">
    <p:bg>
      <p:bgPr>
        <a:solidFill>
          <a:srgbClr val="47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pic>
        <p:nvPicPr>
          <p:cNvPr id="28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xfrm>
            <a:off x="1260156" y="1080135"/>
            <a:ext cx="19332893" cy="2016252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idx="1"/>
          </p:nvPr>
        </p:nvSpPr>
        <p:spPr>
          <a:xfrm>
            <a:off x="1260156" y="3528440"/>
            <a:ext cx="21858333" cy="9155946"/>
          </a:xfrm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292" name="Shape 2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loverskrift">
    <p:bg>
      <p:bgPr>
        <a:solidFill>
          <a:srgbClr val="47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pic>
        <p:nvPicPr>
          <p:cNvPr id="30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>
            <a:spLocks noGrp="1"/>
          </p:cNvSpPr>
          <p:nvPr>
            <p:ph type="body" sz="quarter" idx="1"/>
          </p:nvPr>
        </p:nvSpPr>
        <p:spPr>
          <a:xfrm>
            <a:off x="1258438" y="7146893"/>
            <a:ext cx="21865535" cy="25203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914353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1828708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2743062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3657417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302" name="Shape 302"/>
          <p:cNvSpPr>
            <a:spLocks noGrp="1"/>
          </p:cNvSpPr>
          <p:nvPr>
            <p:ph type="title"/>
          </p:nvPr>
        </p:nvSpPr>
        <p:spPr>
          <a:xfrm>
            <a:off x="1260156" y="4212526"/>
            <a:ext cx="21865534" cy="2016253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303" name="Shape 3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loverskrift midtstilt">
    <p:bg>
      <p:bgPr>
        <a:solidFill>
          <a:srgbClr val="47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pic>
        <p:nvPicPr>
          <p:cNvPr id="31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xfrm>
            <a:off x="1258438" y="7146891"/>
            <a:ext cx="21865535" cy="252031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914353" algn="ctr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1828708" algn="ctr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2743062" algn="ctr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3657417" algn="ctr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313" name="Shape 313"/>
          <p:cNvSpPr>
            <a:spLocks noGrp="1"/>
          </p:cNvSpPr>
          <p:nvPr>
            <p:ph type="title"/>
          </p:nvPr>
        </p:nvSpPr>
        <p:spPr>
          <a:xfrm>
            <a:off x="1260156" y="4212526"/>
            <a:ext cx="21865534" cy="2016253"/>
          </a:xfrm>
          <a:prstGeom prst="rect">
            <a:avLst/>
          </a:prstGeom>
        </p:spPr>
        <p:txBody>
          <a:bodyPr/>
          <a:lstStyle>
            <a:lvl1pPr algn="ctr">
              <a:defRPr sz="7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314" name="Shape 3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tel, tekst og bilde">
    <p:bg>
      <p:bgPr>
        <a:solidFill>
          <a:srgbClr val="47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pic>
        <p:nvPicPr>
          <p:cNvPr id="32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hape 323"/>
          <p:cNvSpPr>
            <a:spLocks noGrp="1"/>
          </p:cNvSpPr>
          <p:nvPr>
            <p:ph type="title"/>
          </p:nvPr>
        </p:nvSpPr>
        <p:spPr>
          <a:xfrm>
            <a:off x="1260156" y="1080135"/>
            <a:ext cx="10441307" cy="2016252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324" name="Shape 324"/>
          <p:cNvSpPr>
            <a:spLocks noGrp="1"/>
          </p:cNvSpPr>
          <p:nvPr>
            <p:ph type="pic" sz="half" idx="13"/>
          </p:nvPr>
        </p:nvSpPr>
        <p:spPr>
          <a:xfrm>
            <a:off x="12719569" y="2502312"/>
            <a:ext cx="10750945" cy="10243282"/>
          </a:xfrm>
          <a:prstGeom prst="rect">
            <a:avLst/>
          </a:prstGeom>
          <a:ln w="76200">
            <a:solidFill>
              <a:srgbClr val="FFFFFF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5" name="Shape 325"/>
          <p:cNvSpPr>
            <a:spLocks noGrp="1"/>
          </p:cNvSpPr>
          <p:nvPr>
            <p:ph type="body" sz="half" idx="1"/>
          </p:nvPr>
        </p:nvSpPr>
        <p:spPr>
          <a:xfrm>
            <a:off x="1260156" y="4896611"/>
            <a:ext cx="10441307" cy="6959578"/>
          </a:xfrm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 sz="3200">
                <a:solidFill>
                  <a:srgbClr val="FFFFFF"/>
                </a:solidFill>
              </a:defRPr>
            </a:lvl1pPr>
            <a:lvl2pPr marL="1002857" indent="-534857">
              <a:buClr>
                <a:srgbClr val="FFFFFF"/>
              </a:buClr>
              <a:defRPr sz="3200">
                <a:solidFill>
                  <a:srgbClr val="FFFFFF"/>
                </a:solidFill>
              </a:defRPr>
            </a:lvl2pPr>
            <a:lvl3pPr marL="1902857" indent="-534857">
              <a:buClr>
                <a:srgbClr val="FFFFFF"/>
              </a:buClr>
              <a:defRPr sz="3200">
                <a:solidFill>
                  <a:srgbClr val="FFFFFF"/>
                </a:solidFill>
              </a:defRPr>
            </a:lvl3pPr>
            <a:lvl4pPr marL="2747999" indent="-624000">
              <a:buClr>
                <a:srgbClr val="FFFFFF"/>
              </a:buClr>
              <a:defRPr sz="3200">
                <a:solidFill>
                  <a:srgbClr val="FFFFFF"/>
                </a:solidFill>
              </a:defRPr>
            </a:lvl4pPr>
            <a:lvl5pPr marL="3504000" indent="-624000">
              <a:buClr>
                <a:srgbClr val="FFFFFF"/>
              </a:buClr>
              <a:defRPr sz="3200">
                <a:solidFill>
                  <a:srgbClr val="FFFFFF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326" name="Shape 326"/>
          <p:cNvSpPr>
            <a:spLocks noGrp="1"/>
          </p:cNvSpPr>
          <p:nvPr>
            <p:ph type="body" sz="quarter" idx="14"/>
          </p:nvPr>
        </p:nvSpPr>
        <p:spPr>
          <a:xfrm>
            <a:off x="1260474" y="4068509"/>
            <a:ext cx="10440990" cy="82810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7" name="Shape 3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tel, tekst og sidebilde">
    <p:bg>
      <p:bgPr>
        <a:solidFill>
          <a:srgbClr val="47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335" name="Shape 335"/>
          <p:cNvSpPr>
            <a:spLocks noGrp="1"/>
          </p:cNvSpPr>
          <p:nvPr>
            <p:ph type="pic" idx="13"/>
          </p:nvPr>
        </p:nvSpPr>
        <p:spPr>
          <a:xfrm>
            <a:off x="12238094" y="0"/>
            <a:ext cx="12144319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title"/>
          </p:nvPr>
        </p:nvSpPr>
        <p:spPr>
          <a:xfrm>
            <a:off x="1260156" y="1080135"/>
            <a:ext cx="9736709" cy="2016252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337" name="Shape 337"/>
          <p:cNvSpPr>
            <a:spLocks noGrp="1"/>
          </p:cNvSpPr>
          <p:nvPr>
            <p:ph type="body" sz="half" idx="1"/>
          </p:nvPr>
        </p:nvSpPr>
        <p:spPr>
          <a:xfrm>
            <a:off x="1260157" y="4068509"/>
            <a:ext cx="9736707" cy="8209027"/>
          </a:xfrm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338" name="Shape 338"/>
          <p:cNvSpPr>
            <a:spLocks noGrp="1"/>
          </p:cNvSpPr>
          <p:nvPr>
            <p:ph type="body" sz="quarter" idx="14"/>
          </p:nvPr>
        </p:nvSpPr>
        <p:spPr>
          <a:xfrm>
            <a:off x="21041027" y="993724"/>
            <a:ext cx="2119849" cy="107655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indent="0">
              <a:buClrTx/>
              <a:buSzTx/>
              <a:buFontTx/>
              <a:buNone/>
              <a:defRPr sz="100"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12185012" y="0"/>
            <a:ext cx="72010" cy="137177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340" name="Shape 3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tel og tekst /m figur">
    <p:bg>
      <p:bgPr>
        <a:solidFill>
          <a:srgbClr val="47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pic>
        <p:nvPicPr>
          <p:cNvPr id="34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hape 349"/>
          <p:cNvSpPr>
            <a:spLocks noGrp="1"/>
          </p:cNvSpPr>
          <p:nvPr>
            <p:ph type="title"/>
          </p:nvPr>
        </p:nvSpPr>
        <p:spPr>
          <a:xfrm>
            <a:off x="1260156" y="1080135"/>
            <a:ext cx="10441307" cy="2016252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350" name="Shape 350"/>
          <p:cNvSpPr>
            <a:spLocks noGrp="1"/>
          </p:cNvSpPr>
          <p:nvPr>
            <p:ph type="body" sz="half" idx="1"/>
          </p:nvPr>
        </p:nvSpPr>
        <p:spPr>
          <a:xfrm>
            <a:off x="1260156" y="4896611"/>
            <a:ext cx="10441307" cy="6959578"/>
          </a:xfrm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 sz="3200">
                <a:solidFill>
                  <a:srgbClr val="FFFFFF"/>
                </a:solidFill>
              </a:defRPr>
            </a:lvl1pPr>
            <a:lvl2pPr marL="1002857" indent="-534857">
              <a:buClr>
                <a:srgbClr val="FFFFFF"/>
              </a:buClr>
              <a:defRPr sz="3200">
                <a:solidFill>
                  <a:srgbClr val="FFFFFF"/>
                </a:solidFill>
              </a:defRPr>
            </a:lvl2pPr>
            <a:lvl3pPr marL="1902857" indent="-534857">
              <a:buClr>
                <a:srgbClr val="FFFFFF"/>
              </a:buClr>
              <a:defRPr sz="3200">
                <a:solidFill>
                  <a:srgbClr val="FFFFFF"/>
                </a:solidFill>
              </a:defRPr>
            </a:lvl3pPr>
            <a:lvl4pPr marL="2747999" indent="-624000">
              <a:buClr>
                <a:srgbClr val="FFFFFF"/>
              </a:buClr>
              <a:defRPr sz="3200">
                <a:solidFill>
                  <a:srgbClr val="FFFFFF"/>
                </a:solidFill>
              </a:defRPr>
            </a:lvl4pPr>
            <a:lvl5pPr marL="3504000" indent="-624000">
              <a:buClr>
                <a:srgbClr val="FFFFFF"/>
              </a:buClr>
              <a:defRPr sz="3200">
                <a:solidFill>
                  <a:srgbClr val="FFFFFF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351" name="Shape 351"/>
          <p:cNvSpPr>
            <a:spLocks noGrp="1"/>
          </p:cNvSpPr>
          <p:nvPr>
            <p:ph type="body" sz="quarter" idx="13"/>
          </p:nvPr>
        </p:nvSpPr>
        <p:spPr>
          <a:xfrm>
            <a:off x="1260474" y="4068509"/>
            <a:ext cx="10440990" cy="82810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52" name="image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50357" y="5616702"/>
            <a:ext cx="10698595" cy="69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tel og stor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1260156" y="1080135"/>
            <a:ext cx="19332893" cy="2016252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60156" y="3528440"/>
            <a:ext cx="21858333" cy="9155946"/>
          </a:xfrm>
          <a:prstGeom prst="rect">
            <a:avLst/>
          </a:prstGeom>
        </p:spPr>
        <p:txBody>
          <a:bodyPr/>
          <a:lstStyle/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lde /m tekst">
    <p:bg>
      <p:bgPr>
        <a:solidFill>
          <a:srgbClr val="47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pic>
        <p:nvPicPr>
          <p:cNvPr id="36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>
            <a:spLocks noGrp="1"/>
          </p:cNvSpPr>
          <p:nvPr>
            <p:ph type="pic" idx="13"/>
          </p:nvPr>
        </p:nvSpPr>
        <p:spPr>
          <a:xfrm>
            <a:off x="1260156" y="2070258"/>
            <a:ext cx="18920366" cy="10239681"/>
          </a:xfrm>
          <a:prstGeom prst="rect">
            <a:avLst/>
          </a:prstGeom>
          <a:ln w="76200">
            <a:solidFill>
              <a:srgbClr val="FFFFFF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xfrm>
            <a:off x="1260156" y="12698787"/>
            <a:ext cx="18920365" cy="656266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936000" indent="-468000">
              <a:buClrTx/>
              <a:buFontTx/>
              <a:defRPr sz="3200">
                <a:solidFill>
                  <a:srgbClr val="FFFFFF"/>
                </a:solidFill>
              </a:defRPr>
            </a:lvl2pPr>
            <a:lvl3pPr marL="1835999" indent="-468000">
              <a:buClrTx/>
              <a:buFontTx/>
              <a:defRPr sz="3200">
                <a:solidFill>
                  <a:srgbClr val="FFFFFF"/>
                </a:solidFill>
              </a:defRPr>
            </a:lvl3pPr>
            <a:lvl4pPr marL="2658857" indent="-534857">
              <a:buClrTx/>
              <a:buFontTx/>
              <a:defRPr sz="3200">
                <a:solidFill>
                  <a:srgbClr val="FFFFFF"/>
                </a:solidFill>
              </a:defRPr>
            </a:lvl4pPr>
            <a:lvl5pPr marL="3414857" indent="-534857">
              <a:buClrTx/>
              <a:buFontTx/>
              <a:defRPr sz="3200">
                <a:solidFill>
                  <a:srgbClr val="FFFFFF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364" name="Shape 364"/>
          <p:cNvSpPr>
            <a:spLocks noGrp="1"/>
          </p:cNvSpPr>
          <p:nvPr>
            <p:ph type="sldNum" sz="quarter" idx="2"/>
          </p:nvPr>
        </p:nvSpPr>
        <p:spPr>
          <a:xfrm>
            <a:off x="11779461" y="12344400"/>
            <a:ext cx="5686638" cy="736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ort Bilde /m tekst">
    <p:bg>
      <p:bgPr>
        <a:solidFill>
          <a:srgbClr val="47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5848" cy="11795074"/>
          </a:xfrm>
          <a:prstGeom prst="rect">
            <a:avLst/>
          </a:prstGeom>
          <a:ln w="76200">
            <a:solidFill>
              <a:srgbClr val="FFFFFF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73" name="Shape 373"/>
          <p:cNvSpPr>
            <a:spLocks noGrp="1"/>
          </p:cNvSpPr>
          <p:nvPr>
            <p:ph type="body" sz="quarter" idx="1"/>
          </p:nvPr>
        </p:nvSpPr>
        <p:spPr>
          <a:xfrm>
            <a:off x="1260156" y="12493562"/>
            <a:ext cx="18920365" cy="656266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3200">
                <a:solidFill>
                  <a:srgbClr val="FFFFFF"/>
                </a:solidFill>
              </a:defRPr>
            </a:lvl1pPr>
            <a:lvl2pPr marL="936000" indent="-468000">
              <a:buClrTx/>
              <a:buFontTx/>
              <a:defRPr sz="3200">
                <a:solidFill>
                  <a:srgbClr val="FFFFFF"/>
                </a:solidFill>
              </a:defRPr>
            </a:lvl2pPr>
            <a:lvl3pPr marL="1835999" indent="-468000">
              <a:buClrTx/>
              <a:buFontTx/>
              <a:defRPr sz="3200">
                <a:solidFill>
                  <a:srgbClr val="FFFFFF"/>
                </a:solidFill>
              </a:defRPr>
            </a:lvl3pPr>
            <a:lvl4pPr marL="2658857" indent="-534857">
              <a:buClrTx/>
              <a:buFontTx/>
              <a:defRPr sz="3200">
                <a:solidFill>
                  <a:srgbClr val="FFFFFF"/>
                </a:solidFill>
              </a:defRPr>
            </a:lvl4pPr>
            <a:lvl5pPr marL="3414857" indent="-534857">
              <a:buClrTx/>
              <a:buFontTx/>
              <a:defRPr sz="3200">
                <a:solidFill>
                  <a:srgbClr val="FFFFFF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374" name="Shape 374"/>
          <p:cNvSpPr>
            <a:spLocks noGrp="1"/>
          </p:cNvSpPr>
          <p:nvPr>
            <p:ph type="body" sz="quarter" idx="14"/>
          </p:nvPr>
        </p:nvSpPr>
        <p:spPr>
          <a:xfrm>
            <a:off x="21041027" y="993724"/>
            <a:ext cx="2119849" cy="107655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indent="0">
              <a:buClrTx/>
              <a:buSzTx/>
              <a:buFontTx/>
              <a:buNone/>
              <a:defRPr sz="100"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375" name="Shape 375"/>
          <p:cNvSpPr>
            <a:spLocks noGrp="1"/>
          </p:cNvSpPr>
          <p:nvPr>
            <p:ph type="sldNum" sz="quarter" idx="2"/>
          </p:nvPr>
        </p:nvSpPr>
        <p:spPr>
          <a:xfrm>
            <a:off x="11779461" y="12344400"/>
            <a:ext cx="5686638" cy="736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o innholdsdeler">
    <p:bg>
      <p:bgPr>
        <a:solidFill>
          <a:srgbClr val="47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pic>
        <p:nvPicPr>
          <p:cNvPr id="38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Shape 384"/>
          <p:cNvSpPr>
            <a:spLocks noGrp="1"/>
          </p:cNvSpPr>
          <p:nvPr>
            <p:ph type="body" sz="half" idx="1"/>
          </p:nvPr>
        </p:nvSpPr>
        <p:spPr>
          <a:xfrm>
            <a:off x="1260156" y="4068509"/>
            <a:ext cx="10441307" cy="8209027"/>
          </a:xfrm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385" name="Shape 385"/>
          <p:cNvSpPr>
            <a:spLocks noGrp="1"/>
          </p:cNvSpPr>
          <p:nvPr>
            <p:ph type="title"/>
          </p:nvPr>
        </p:nvSpPr>
        <p:spPr>
          <a:xfrm>
            <a:off x="1260156" y="1080135"/>
            <a:ext cx="19332893" cy="2016252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386" name="Shape 3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ammenligning">
    <p:bg>
      <p:bgPr>
        <a:solidFill>
          <a:srgbClr val="47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pic>
        <p:nvPicPr>
          <p:cNvPr id="39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Shape 395"/>
          <p:cNvSpPr>
            <a:spLocks noGrp="1"/>
          </p:cNvSpPr>
          <p:nvPr>
            <p:ph type="body" sz="quarter" idx="1"/>
          </p:nvPr>
        </p:nvSpPr>
        <p:spPr>
          <a:xfrm>
            <a:off x="1260156" y="4068509"/>
            <a:ext cx="10441307" cy="136817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1pPr>
            <a:lvl2pPr marL="0" indent="914353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2pPr>
            <a:lvl3pPr marL="0" indent="1828708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3pPr>
            <a:lvl4pPr marL="0" indent="2743062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4pPr>
            <a:lvl5pPr marL="0" indent="3657417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396" name="Shape 396"/>
          <p:cNvSpPr>
            <a:spLocks noGrp="1"/>
          </p:cNvSpPr>
          <p:nvPr>
            <p:ph type="body" sz="quarter" idx="13"/>
          </p:nvPr>
        </p:nvSpPr>
        <p:spPr>
          <a:xfrm>
            <a:off x="12721267" y="4068509"/>
            <a:ext cx="10441307" cy="136817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title"/>
          </p:nvPr>
        </p:nvSpPr>
        <p:spPr>
          <a:xfrm>
            <a:off x="1260156" y="1080135"/>
            <a:ext cx="19332893" cy="2016252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398" name="Shape 3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dslinje">
    <p:bg>
      <p:bgPr>
        <a:solidFill>
          <a:srgbClr val="47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pic>
        <p:nvPicPr>
          <p:cNvPr id="40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xfrm>
            <a:off x="1072052" y="6480809"/>
            <a:ext cx="5850731" cy="136817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1pPr>
            <a:lvl2pPr marL="0" indent="914353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2pPr>
            <a:lvl3pPr marL="0" indent="1828708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3pPr>
            <a:lvl4pPr marL="0" indent="2743062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4pPr>
            <a:lvl5pPr marL="0" indent="3657417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408" name="Shape 408"/>
          <p:cNvSpPr>
            <a:spLocks noGrp="1"/>
          </p:cNvSpPr>
          <p:nvPr>
            <p:ph type="body" sz="quarter" idx="13"/>
          </p:nvPr>
        </p:nvSpPr>
        <p:spPr>
          <a:xfrm>
            <a:off x="9269358" y="6480809"/>
            <a:ext cx="5850732" cy="136817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9" name="Shape 409"/>
          <p:cNvSpPr>
            <a:spLocks noGrp="1"/>
          </p:cNvSpPr>
          <p:nvPr>
            <p:ph type="body" sz="quarter" idx="14"/>
          </p:nvPr>
        </p:nvSpPr>
        <p:spPr>
          <a:xfrm>
            <a:off x="1072051" y="8353043"/>
            <a:ext cx="5850733" cy="2213592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10" name="Shape 410"/>
          <p:cNvSpPr>
            <a:spLocks noGrp="1"/>
          </p:cNvSpPr>
          <p:nvPr>
            <p:ph type="body" sz="quarter" idx="15"/>
          </p:nvPr>
        </p:nvSpPr>
        <p:spPr>
          <a:xfrm>
            <a:off x="9269358" y="8353043"/>
            <a:ext cx="5850732" cy="2213592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11" name="Shape 411"/>
          <p:cNvSpPr>
            <a:spLocks noGrp="1"/>
          </p:cNvSpPr>
          <p:nvPr>
            <p:ph type="body" sz="quarter" idx="16"/>
          </p:nvPr>
        </p:nvSpPr>
        <p:spPr>
          <a:xfrm>
            <a:off x="17396310" y="6480809"/>
            <a:ext cx="5850732" cy="136817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2" name="Shape 412"/>
          <p:cNvSpPr>
            <a:spLocks noGrp="1"/>
          </p:cNvSpPr>
          <p:nvPr>
            <p:ph type="body" sz="quarter" idx="17"/>
          </p:nvPr>
        </p:nvSpPr>
        <p:spPr>
          <a:xfrm>
            <a:off x="17389107" y="8353043"/>
            <a:ext cx="5850732" cy="2213592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-1" y="5433078"/>
            <a:ext cx="24385852" cy="1"/>
          </a:xfrm>
          <a:prstGeom prst="line">
            <a:avLst/>
          </a:prstGeom>
          <a:ln w="50800">
            <a:solidFill>
              <a:srgbClr val="83DFFE"/>
            </a:solidFill>
            <a:miter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14" name="Shape 414"/>
          <p:cNvSpPr>
            <a:spLocks noGrp="1"/>
          </p:cNvSpPr>
          <p:nvPr>
            <p:ph type="body" sz="quarter" idx="18"/>
          </p:nvPr>
        </p:nvSpPr>
        <p:spPr>
          <a:xfrm>
            <a:off x="11993069" y="5253028"/>
            <a:ext cx="399708" cy="399708"/>
          </a:xfrm>
          <a:prstGeom prst="rect">
            <a:avLst/>
          </a:prstGeom>
          <a:solidFill>
            <a:schemeClr val="accent1"/>
          </a:solidFill>
          <a:ln w="50800">
            <a:solidFill>
              <a:srgbClr val="FFFFFF"/>
            </a:solidFill>
            <a:round/>
          </a:ln>
        </p:spPr>
        <p:txBody>
          <a:bodyPr lIns="45719" tIns="45719" rIns="45719" bIns="45719"/>
          <a:lstStyle/>
          <a:p>
            <a:pPr marL="0" indent="0">
              <a:buClrTx/>
              <a:buSzTx/>
              <a:buFontTx/>
              <a:buNone/>
              <a:defRPr sz="100">
                <a:solidFill>
                  <a:schemeClr val="accent1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15" name="Shape 415"/>
          <p:cNvSpPr>
            <a:spLocks noGrp="1"/>
          </p:cNvSpPr>
          <p:nvPr>
            <p:ph type="body" sz="quarter" idx="19"/>
          </p:nvPr>
        </p:nvSpPr>
        <p:spPr>
          <a:xfrm>
            <a:off x="3767870" y="5170246"/>
            <a:ext cx="565272" cy="565272"/>
          </a:xfrm>
          <a:prstGeom prst="rect">
            <a:avLst/>
          </a:prstGeom>
          <a:solidFill>
            <a:srgbClr val="28CD94"/>
          </a:solidFill>
          <a:ln w="50800">
            <a:solidFill>
              <a:srgbClr val="FFFFFF"/>
            </a:solidFill>
            <a:round/>
          </a:ln>
        </p:spPr>
        <p:txBody>
          <a:bodyPr lIns="45719" tIns="45719" rIns="45719" bIns="45719"/>
          <a:lstStyle/>
          <a:p>
            <a:pPr marL="0" indent="0">
              <a:buClrTx/>
              <a:buSzTx/>
              <a:buFontTx/>
              <a:buNone/>
              <a:defRPr sz="100"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16" name="Shape 416"/>
          <p:cNvSpPr>
            <a:spLocks noGrp="1"/>
          </p:cNvSpPr>
          <p:nvPr>
            <p:ph type="body" sz="quarter" idx="20"/>
          </p:nvPr>
        </p:nvSpPr>
        <p:spPr>
          <a:xfrm>
            <a:off x="20183222" y="5452881"/>
            <a:ext cx="282636" cy="282636"/>
          </a:xfrm>
          <a:prstGeom prst="rect">
            <a:avLst/>
          </a:prstGeom>
          <a:solidFill>
            <a:schemeClr val="accent5"/>
          </a:solidFill>
          <a:ln w="50800">
            <a:solidFill>
              <a:srgbClr val="FFFFFF"/>
            </a:solidFill>
            <a:round/>
          </a:ln>
        </p:spPr>
        <p:txBody>
          <a:bodyPr lIns="45719" tIns="45719" rIns="45719" bIns="45719"/>
          <a:lstStyle/>
          <a:p>
            <a:pPr marL="0" indent="0">
              <a:buClrTx/>
              <a:buSzTx/>
              <a:buFontTx/>
              <a:buNone/>
              <a:defRPr sz="100"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17" name="Shape 417"/>
          <p:cNvSpPr>
            <a:spLocks noGrp="1"/>
          </p:cNvSpPr>
          <p:nvPr>
            <p:ph type="body" sz="quarter" idx="21"/>
          </p:nvPr>
        </p:nvSpPr>
        <p:spPr>
          <a:xfrm>
            <a:off x="2723377" y="3564444"/>
            <a:ext cx="2695819" cy="997197"/>
          </a:xfrm>
          <a:prstGeom prst="rect">
            <a:avLst/>
          </a:prstGeom>
        </p:spPr>
        <p:txBody>
          <a:bodyPr/>
          <a:lstStyle/>
          <a:p>
            <a:pPr marL="0" indent="0" algn="ctr" defTabSz="1792134">
              <a:spcBef>
                <a:spcPts val="0"/>
              </a:spcBef>
              <a:buClrTx/>
              <a:buSzTx/>
              <a:buFontTx/>
              <a:buNone/>
              <a:defRPr sz="7056" b="1">
                <a:solidFill>
                  <a:srgbClr val="83DFFE"/>
                </a:solidFill>
              </a:defRPr>
            </a:pPr>
            <a:endParaRPr/>
          </a:p>
        </p:txBody>
      </p:sp>
      <p:sp>
        <p:nvSpPr>
          <p:cNvPr id="418" name="Shape 418"/>
          <p:cNvSpPr>
            <a:spLocks noGrp="1"/>
          </p:cNvSpPr>
          <p:nvPr>
            <p:ph type="body" sz="quarter" idx="22"/>
          </p:nvPr>
        </p:nvSpPr>
        <p:spPr>
          <a:xfrm>
            <a:off x="10865795" y="3564444"/>
            <a:ext cx="2695819" cy="997197"/>
          </a:xfrm>
          <a:prstGeom prst="rect">
            <a:avLst/>
          </a:prstGeom>
        </p:spPr>
        <p:txBody>
          <a:bodyPr/>
          <a:lstStyle/>
          <a:p>
            <a:pPr marL="0" indent="0" algn="ctr" defTabSz="1792134">
              <a:spcBef>
                <a:spcPts val="0"/>
              </a:spcBef>
              <a:buClrTx/>
              <a:buSzTx/>
              <a:buFontTx/>
              <a:buNone/>
              <a:defRPr sz="7056" b="1">
                <a:solidFill>
                  <a:srgbClr val="83DFFE"/>
                </a:solidFill>
              </a:defRPr>
            </a:pPr>
            <a:endParaRPr/>
          </a:p>
        </p:txBody>
      </p:sp>
      <p:sp>
        <p:nvSpPr>
          <p:cNvPr id="419" name="Shape 419"/>
          <p:cNvSpPr>
            <a:spLocks noGrp="1"/>
          </p:cNvSpPr>
          <p:nvPr>
            <p:ph type="body" sz="quarter" idx="23"/>
          </p:nvPr>
        </p:nvSpPr>
        <p:spPr>
          <a:xfrm>
            <a:off x="18991034" y="3564444"/>
            <a:ext cx="2695819" cy="997197"/>
          </a:xfrm>
          <a:prstGeom prst="rect">
            <a:avLst/>
          </a:prstGeom>
        </p:spPr>
        <p:txBody>
          <a:bodyPr/>
          <a:lstStyle/>
          <a:p>
            <a:pPr marL="0" indent="0" algn="ctr" defTabSz="1792134">
              <a:spcBef>
                <a:spcPts val="0"/>
              </a:spcBef>
              <a:buClrTx/>
              <a:buSzTx/>
              <a:buFontTx/>
              <a:buNone/>
              <a:defRPr sz="7056" b="1">
                <a:solidFill>
                  <a:srgbClr val="83DFFE"/>
                </a:solidFill>
              </a:defRPr>
            </a:pPr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tekstbokser /m ikoner">
    <p:bg>
      <p:bgPr>
        <a:solidFill>
          <a:srgbClr val="47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pic>
        <p:nvPicPr>
          <p:cNvPr id="42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Shape 429"/>
          <p:cNvSpPr>
            <a:spLocks noGrp="1"/>
          </p:cNvSpPr>
          <p:nvPr>
            <p:ph type="body" sz="quarter" idx="1"/>
          </p:nvPr>
        </p:nvSpPr>
        <p:spPr>
          <a:xfrm>
            <a:off x="1260156" y="5724714"/>
            <a:ext cx="5850731" cy="136817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1pPr>
            <a:lvl2pPr marL="0" indent="914353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2pPr>
            <a:lvl3pPr marL="0" indent="1828708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3pPr>
            <a:lvl4pPr marL="0" indent="2743062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4pPr>
            <a:lvl5pPr marL="0" indent="3657417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430" name="Shape 430"/>
          <p:cNvSpPr>
            <a:spLocks noGrp="1"/>
          </p:cNvSpPr>
          <p:nvPr>
            <p:ph type="body" sz="quarter" idx="13"/>
          </p:nvPr>
        </p:nvSpPr>
        <p:spPr>
          <a:xfrm>
            <a:off x="9397171" y="5724714"/>
            <a:ext cx="5850732" cy="136817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1" name="Shape 431"/>
          <p:cNvSpPr>
            <a:spLocks noGrp="1"/>
          </p:cNvSpPr>
          <p:nvPr>
            <p:ph type="body" sz="quarter" idx="14"/>
          </p:nvPr>
        </p:nvSpPr>
        <p:spPr>
          <a:xfrm>
            <a:off x="1260155" y="7593348"/>
            <a:ext cx="5850733" cy="2213592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32" name="Shape 432"/>
          <p:cNvSpPr>
            <a:spLocks noGrp="1"/>
          </p:cNvSpPr>
          <p:nvPr>
            <p:ph type="body" sz="quarter" idx="15"/>
          </p:nvPr>
        </p:nvSpPr>
        <p:spPr>
          <a:xfrm>
            <a:off x="9397171" y="7593348"/>
            <a:ext cx="5850732" cy="2213592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8101013" y="5562694"/>
            <a:ext cx="1" cy="2592325"/>
          </a:xfrm>
          <a:prstGeom prst="line">
            <a:avLst/>
          </a:prstGeom>
          <a:ln w="50800">
            <a:solidFill>
              <a:srgbClr val="38CCFD"/>
            </a:solidFill>
            <a:miter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16238028" y="5562694"/>
            <a:ext cx="1" cy="2592325"/>
          </a:xfrm>
          <a:prstGeom prst="line">
            <a:avLst/>
          </a:prstGeom>
          <a:ln w="50800">
            <a:solidFill>
              <a:srgbClr val="38CCFD"/>
            </a:solidFill>
            <a:miter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35" name="Shape 435"/>
          <p:cNvSpPr>
            <a:spLocks noGrp="1"/>
          </p:cNvSpPr>
          <p:nvPr>
            <p:ph type="body" sz="quarter" idx="16"/>
          </p:nvPr>
        </p:nvSpPr>
        <p:spPr>
          <a:xfrm>
            <a:off x="17534183" y="5724714"/>
            <a:ext cx="5850733" cy="136817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6" name="Shape 436"/>
          <p:cNvSpPr>
            <a:spLocks noGrp="1"/>
          </p:cNvSpPr>
          <p:nvPr>
            <p:ph type="body" sz="quarter" idx="17"/>
          </p:nvPr>
        </p:nvSpPr>
        <p:spPr>
          <a:xfrm>
            <a:off x="17534185" y="7593348"/>
            <a:ext cx="5850732" cy="2213592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37" name="Shape 437"/>
          <p:cNvSpPr>
            <a:spLocks noGrp="1"/>
          </p:cNvSpPr>
          <p:nvPr>
            <p:ph type="pic" sz="quarter" idx="18"/>
          </p:nvPr>
        </p:nvSpPr>
        <p:spPr>
          <a:xfrm>
            <a:off x="3465521" y="3744467"/>
            <a:ext cx="1440001" cy="144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8" name="Shape 438"/>
          <p:cNvSpPr>
            <a:spLocks noGrp="1"/>
          </p:cNvSpPr>
          <p:nvPr>
            <p:ph type="pic" sz="quarter" idx="19"/>
          </p:nvPr>
        </p:nvSpPr>
        <p:spPr>
          <a:xfrm>
            <a:off x="11602535" y="3744467"/>
            <a:ext cx="1440001" cy="144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9" name="Shape 439"/>
          <p:cNvSpPr>
            <a:spLocks noGrp="1"/>
          </p:cNvSpPr>
          <p:nvPr>
            <p:ph type="pic" sz="quarter" idx="20"/>
          </p:nvPr>
        </p:nvSpPr>
        <p:spPr>
          <a:xfrm>
            <a:off x="19739548" y="3744467"/>
            <a:ext cx="1440001" cy="144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40" name="Shape 4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tekstbokser /m ikoner vertikalt">
    <p:bg>
      <p:bgPr>
        <a:solidFill>
          <a:srgbClr val="47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pic>
        <p:nvPicPr>
          <p:cNvPr id="44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hape 449"/>
          <p:cNvSpPr>
            <a:spLocks noGrp="1"/>
          </p:cNvSpPr>
          <p:nvPr>
            <p:ph type="body" sz="quarter" idx="1"/>
          </p:nvPr>
        </p:nvSpPr>
        <p:spPr>
          <a:xfrm>
            <a:off x="4590574" y="2808352"/>
            <a:ext cx="14041756" cy="67226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1pPr>
            <a:lvl2pPr marL="0" indent="914353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2pPr>
            <a:lvl3pPr marL="0" indent="1828708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3pPr>
            <a:lvl4pPr marL="0" indent="2743062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4pPr>
            <a:lvl5pPr marL="0" indent="3657417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450" name="Shape 450"/>
          <p:cNvSpPr>
            <a:spLocks noGrp="1"/>
          </p:cNvSpPr>
          <p:nvPr>
            <p:ph type="body" sz="quarter" idx="13"/>
          </p:nvPr>
        </p:nvSpPr>
        <p:spPr>
          <a:xfrm>
            <a:off x="4590574" y="5976746"/>
            <a:ext cx="14041756" cy="672269"/>
          </a:xfrm>
          <a:prstGeom prst="rect">
            <a:avLst/>
          </a:prstGeom>
        </p:spPr>
        <p:txBody>
          <a:bodyPr/>
          <a:lstStyle/>
          <a:p>
            <a:pPr marL="0" indent="0" defTabSz="1700699">
              <a:spcBef>
                <a:spcPts val="0"/>
              </a:spcBef>
              <a:buClrTx/>
              <a:buSzTx/>
              <a:buFontTx/>
              <a:buNone/>
              <a:defRPr sz="465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1" name="Shape 451"/>
          <p:cNvSpPr>
            <a:spLocks noGrp="1"/>
          </p:cNvSpPr>
          <p:nvPr>
            <p:ph type="body" sz="quarter" idx="14"/>
          </p:nvPr>
        </p:nvSpPr>
        <p:spPr>
          <a:xfrm>
            <a:off x="4590574" y="3694062"/>
            <a:ext cx="14041756" cy="16202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52" name="Shape 452"/>
          <p:cNvSpPr>
            <a:spLocks noGrp="1"/>
          </p:cNvSpPr>
          <p:nvPr>
            <p:ph type="body" sz="quarter" idx="15"/>
          </p:nvPr>
        </p:nvSpPr>
        <p:spPr>
          <a:xfrm>
            <a:off x="4590574" y="6873260"/>
            <a:ext cx="14041756" cy="16202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3409626" y="3150394"/>
            <a:ext cx="1" cy="1548195"/>
          </a:xfrm>
          <a:prstGeom prst="line">
            <a:avLst/>
          </a:prstGeom>
          <a:ln w="50800">
            <a:solidFill>
              <a:srgbClr val="38CCFD"/>
            </a:solidFill>
            <a:miter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3409626" y="6322389"/>
            <a:ext cx="1" cy="1548196"/>
          </a:xfrm>
          <a:prstGeom prst="line">
            <a:avLst/>
          </a:prstGeom>
          <a:ln w="50800">
            <a:solidFill>
              <a:srgbClr val="38CCFD"/>
            </a:solidFill>
            <a:miter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55" name="Shape 455"/>
          <p:cNvSpPr>
            <a:spLocks noGrp="1"/>
          </p:cNvSpPr>
          <p:nvPr>
            <p:ph type="body" sz="quarter" idx="16"/>
          </p:nvPr>
        </p:nvSpPr>
        <p:spPr>
          <a:xfrm>
            <a:off x="4590574" y="9235154"/>
            <a:ext cx="14041756" cy="672269"/>
          </a:xfrm>
          <a:prstGeom prst="rect">
            <a:avLst/>
          </a:prstGeom>
        </p:spPr>
        <p:txBody>
          <a:bodyPr/>
          <a:lstStyle/>
          <a:p>
            <a:pPr marL="0" indent="0" defTabSz="1700699">
              <a:spcBef>
                <a:spcPts val="0"/>
              </a:spcBef>
              <a:buClrTx/>
              <a:buSzTx/>
              <a:buFontTx/>
              <a:buNone/>
              <a:defRPr sz="465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body" sz="quarter" idx="17"/>
          </p:nvPr>
        </p:nvSpPr>
        <p:spPr>
          <a:xfrm>
            <a:off x="4590574" y="10027253"/>
            <a:ext cx="14041756" cy="16202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3409626" y="9526791"/>
            <a:ext cx="1" cy="1548195"/>
          </a:xfrm>
          <a:prstGeom prst="line">
            <a:avLst/>
          </a:prstGeom>
          <a:ln w="50800">
            <a:solidFill>
              <a:srgbClr val="38CCFD"/>
            </a:solidFill>
            <a:miter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58" name="Shape 458"/>
          <p:cNvSpPr>
            <a:spLocks noGrp="1"/>
          </p:cNvSpPr>
          <p:nvPr>
            <p:ph type="pic" sz="quarter" idx="18"/>
          </p:nvPr>
        </p:nvSpPr>
        <p:spPr>
          <a:xfrm>
            <a:off x="1026127" y="3204491"/>
            <a:ext cx="1440001" cy="144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59" name="Shape 459"/>
          <p:cNvSpPr>
            <a:spLocks noGrp="1"/>
          </p:cNvSpPr>
          <p:nvPr>
            <p:ph type="pic" sz="quarter" idx="19"/>
          </p:nvPr>
        </p:nvSpPr>
        <p:spPr>
          <a:xfrm>
            <a:off x="1026127" y="6376487"/>
            <a:ext cx="1440001" cy="144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60" name="Shape 460"/>
          <p:cNvSpPr>
            <a:spLocks noGrp="1"/>
          </p:cNvSpPr>
          <p:nvPr>
            <p:ph type="pic" sz="quarter" idx="20"/>
          </p:nvPr>
        </p:nvSpPr>
        <p:spPr>
          <a:xfrm>
            <a:off x="1026127" y="9580888"/>
            <a:ext cx="1440001" cy="144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61" name="Shape 4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 tekstbokser /m ikoner">
    <p:bg>
      <p:bgPr>
        <a:solidFill>
          <a:srgbClr val="47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pic>
        <p:nvPicPr>
          <p:cNvPr id="46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Shape 470"/>
          <p:cNvSpPr>
            <a:spLocks noGrp="1"/>
          </p:cNvSpPr>
          <p:nvPr>
            <p:ph type="body" sz="quarter" idx="1"/>
          </p:nvPr>
        </p:nvSpPr>
        <p:spPr>
          <a:xfrm>
            <a:off x="3816477" y="3834479"/>
            <a:ext cx="8281035" cy="67226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1pPr>
            <a:lvl2pPr marL="0" indent="914353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2pPr>
            <a:lvl3pPr marL="0" indent="1828708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3pPr>
            <a:lvl4pPr marL="0" indent="2743062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4pPr>
            <a:lvl5pPr marL="0" indent="3657417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471" name="Shape 471"/>
          <p:cNvSpPr>
            <a:spLocks noGrp="1"/>
          </p:cNvSpPr>
          <p:nvPr>
            <p:ph type="body" sz="quarter" idx="13"/>
          </p:nvPr>
        </p:nvSpPr>
        <p:spPr>
          <a:xfrm>
            <a:off x="3816477" y="8129816"/>
            <a:ext cx="8281035" cy="672269"/>
          </a:xfrm>
          <a:prstGeom prst="rect">
            <a:avLst/>
          </a:prstGeom>
        </p:spPr>
        <p:txBody>
          <a:bodyPr/>
          <a:lstStyle/>
          <a:p>
            <a:pPr marL="0" indent="0" defTabSz="1700699">
              <a:spcBef>
                <a:spcPts val="0"/>
              </a:spcBef>
              <a:buClrTx/>
              <a:buSzTx/>
              <a:buFontTx/>
              <a:buNone/>
              <a:defRPr sz="465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4"/>
          </p:nvPr>
        </p:nvSpPr>
        <p:spPr>
          <a:xfrm>
            <a:off x="3816477" y="4720190"/>
            <a:ext cx="8281035" cy="16202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73" name="Shape 473"/>
          <p:cNvSpPr>
            <a:spLocks noGrp="1"/>
          </p:cNvSpPr>
          <p:nvPr>
            <p:ph type="body" sz="quarter" idx="15"/>
          </p:nvPr>
        </p:nvSpPr>
        <p:spPr>
          <a:xfrm>
            <a:off x="3816477" y="9001125"/>
            <a:ext cx="8281035" cy="16202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74" name="Shape 474"/>
          <p:cNvSpPr>
            <a:spLocks noGrp="1"/>
          </p:cNvSpPr>
          <p:nvPr>
            <p:ph type="body" sz="quarter" idx="16"/>
          </p:nvPr>
        </p:nvSpPr>
        <p:spPr>
          <a:xfrm>
            <a:off x="15453131" y="3834479"/>
            <a:ext cx="8281036" cy="672269"/>
          </a:xfrm>
          <a:prstGeom prst="rect">
            <a:avLst/>
          </a:prstGeom>
        </p:spPr>
        <p:txBody>
          <a:bodyPr/>
          <a:lstStyle/>
          <a:p>
            <a:pPr marL="0" indent="0" defTabSz="1700699">
              <a:spcBef>
                <a:spcPts val="0"/>
              </a:spcBef>
              <a:buClrTx/>
              <a:buSzTx/>
              <a:buFontTx/>
              <a:buNone/>
              <a:defRPr sz="465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hape 475"/>
          <p:cNvSpPr>
            <a:spLocks noGrp="1"/>
          </p:cNvSpPr>
          <p:nvPr>
            <p:ph type="body" sz="quarter" idx="17"/>
          </p:nvPr>
        </p:nvSpPr>
        <p:spPr>
          <a:xfrm>
            <a:off x="15453131" y="8129816"/>
            <a:ext cx="8281036" cy="672269"/>
          </a:xfrm>
          <a:prstGeom prst="rect">
            <a:avLst/>
          </a:prstGeom>
        </p:spPr>
        <p:txBody>
          <a:bodyPr/>
          <a:lstStyle/>
          <a:p>
            <a:pPr marL="0" indent="0" defTabSz="1700699">
              <a:spcBef>
                <a:spcPts val="0"/>
              </a:spcBef>
              <a:buClrTx/>
              <a:buSzTx/>
              <a:buFontTx/>
              <a:buNone/>
              <a:defRPr sz="465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8"/>
          </p:nvPr>
        </p:nvSpPr>
        <p:spPr>
          <a:xfrm>
            <a:off x="15453131" y="4720190"/>
            <a:ext cx="8281036" cy="16202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77" name="Shape 477"/>
          <p:cNvSpPr>
            <a:spLocks noGrp="1"/>
          </p:cNvSpPr>
          <p:nvPr>
            <p:ph type="body" sz="quarter" idx="19"/>
          </p:nvPr>
        </p:nvSpPr>
        <p:spPr>
          <a:xfrm>
            <a:off x="15453131" y="9001125"/>
            <a:ext cx="8281036" cy="162020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1656207" y="3834479"/>
            <a:ext cx="1479601" cy="1479601"/>
          </a:xfrm>
          <a:prstGeom prst="ellips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1656207" y="8129713"/>
            <a:ext cx="1479601" cy="1479601"/>
          </a:xfrm>
          <a:prstGeom prst="ellips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13285661" y="3834479"/>
            <a:ext cx="1479601" cy="1479601"/>
          </a:xfrm>
          <a:prstGeom prst="ellips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13285661" y="8129713"/>
            <a:ext cx="1479601" cy="1479601"/>
          </a:xfrm>
          <a:prstGeom prst="ellips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482" name="Shape 482"/>
          <p:cNvSpPr>
            <a:spLocks noGrp="1"/>
          </p:cNvSpPr>
          <p:nvPr>
            <p:ph type="pic" sz="quarter" idx="20"/>
          </p:nvPr>
        </p:nvSpPr>
        <p:spPr>
          <a:xfrm>
            <a:off x="1877687" y="4048193"/>
            <a:ext cx="1036638" cy="10369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83" name="Shape 483"/>
          <p:cNvSpPr>
            <a:spLocks noGrp="1"/>
          </p:cNvSpPr>
          <p:nvPr>
            <p:ph type="pic" sz="quarter" idx="21"/>
          </p:nvPr>
        </p:nvSpPr>
        <p:spPr>
          <a:xfrm>
            <a:off x="1877687" y="8351049"/>
            <a:ext cx="1036638" cy="103693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84" name="Shape 484"/>
          <p:cNvSpPr>
            <a:spLocks noGrp="1"/>
          </p:cNvSpPr>
          <p:nvPr>
            <p:ph type="pic" sz="quarter" idx="22"/>
          </p:nvPr>
        </p:nvSpPr>
        <p:spPr>
          <a:xfrm>
            <a:off x="13530896" y="4048193"/>
            <a:ext cx="1036638" cy="10369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85" name="Shape 485"/>
          <p:cNvSpPr>
            <a:spLocks noGrp="1"/>
          </p:cNvSpPr>
          <p:nvPr>
            <p:ph type="pic" sz="quarter" idx="23"/>
          </p:nvPr>
        </p:nvSpPr>
        <p:spPr>
          <a:xfrm>
            <a:off x="13530896" y="8351049"/>
            <a:ext cx="1036638" cy="103693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86" name="Shape 4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re tittel">
    <p:bg>
      <p:bgPr>
        <a:solidFill>
          <a:srgbClr val="47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pic>
        <p:nvPicPr>
          <p:cNvPr id="49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Shape 495"/>
          <p:cNvSpPr>
            <a:spLocks noGrp="1"/>
          </p:cNvSpPr>
          <p:nvPr>
            <p:ph type="title"/>
          </p:nvPr>
        </p:nvSpPr>
        <p:spPr>
          <a:xfrm>
            <a:off x="1260156" y="1080135"/>
            <a:ext cx="19332893" cy="2016252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496" name="Shape 4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omt">
    <p:bg>
      <p:bgPr>
        <a:solidFill>
          <a:srgbClr val="47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pic>
        <p:nvPicPr>
          <p:cNvPr id="50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Shape 5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body" sz="quarter" idx="1"/>
          </p:nvPr>
        </p:nvSpPr>
        <p:spPr>
          <a:xfrm>
            <a:off x="1258438" y="7146893"/>
            <a:ext cx="21865535" cy="25203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474445"/>
                </a:solidFill>
              </a:defRPr>
            </a:lvl1pPr>
            <a:lvl2pPr marL="0" indent="914353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474445"/>
                </a:solidFill>
              </a:defRPr>
            </a:lvl2pPr>
            <a:lvl3pPr marL="0" indent="1828708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474445"/>
                </a:solidFill>
              </a:defRPr>
            </a:lvl3pPr>
            <a:lvl4pPr marL="0" indent="2743062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474445"/>
                </a:solidFill>
              </a:defRPr>
            </a:lvl4pPr>
            <a:lvl5pPr marL="0" indent="3657417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474445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1260156" y="4212526"/>
            <a:ext cx="21865534" cy="2016253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tel og tekst /m fig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rgbClr val="E8EEF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3" name="Shape 513"/>
          <p:cNvSpPr>
            <a:spLocks noGrp="1"/>
          </p:cNvSpPr>
          <p:nvPr>
            <p:ph type="title"/>
          </p:nvPr>
        </p:nvSpPr>
        <p:spPr>
          <a:xfrm>
            <a:off x="1260156" y="1080135"/>
            <a:ext cx="10441307" cy="2016252"/>
          </a:xfrm>
          <a:prstGeom prst="rect">
            <a:avLst/>
          </a:prstGeom>
        </p:spPr>
        <p:txBody>
          <a:bodyPr/>
          <a:lstStyle>
            <a:lvl1pPr>
              <a:defRPr sz="72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514" name="Shape 514"/>
          <p:cNvSpPr>
            <a:spLocks noGrp="1"/>
          </p:cNvSpPr>
          <p:nvPr>
            <p:ph type="body" sz="half" idx="1"/>
          </p:nvPr>
        </p:nvSpPr>
        <p:spPr>
          <a:xfrm>
            <a:off x="1260156" y="4896611"/>
            <a:ext cx="10441307" cy="69595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1002857" indent="-534857">
              <a:defRPr sz="3200"/>
            </a:lvl2pPr>
            <a:lvl3pPr marL="1902857" indent="-534857">
              <a:defRPr sz="3200"/>
            </a:lvl3pPr>
            <a:lvl4pPr marL="2747999" indent="-624000">
              <a:defRPr sz="3200"/>
            </a:lvl4pPr>
            <a:lvl5pPr marL="3504000" indent="-624000">
              <a:defRPr sz="3200"/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515" name="Shape 515"/>
          <p:cNvSpPr>
            <a:spLocks noGrp="1"/>
          </p:cNvSpPr>
          <p:nvPr>
            <p:ph type="body" sz="quarter" idx="13"/>
          </p:nvPr>
        </p:nvSpPr>
        <p:spPr>
          <a:xfrm>
            <a:off x="1260474" y="4068509"/>
            <a:ext cx="10440990" cy="82810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  <p:pic>
        <p:nvPicPr>
          <p:cNvPr id="51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image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50357" y="5616702"/>
            <a:ext cx="10698595" cy="69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Shape 5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loverskrift midtstilt">
    <p:bg>
      <p:bgPr>
        <a:solidFill>
          <a:srgbClr val="47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2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Shape 527"/>
          <p:cNvSpPr>
            <a:spLocks noGrp="1"/>
          </p:cNvSpPr>
          <p:nvPr>
            <p:ph type="body" sz="quarter" idx="1"/>
          </p:nvPr>
        </p:nvSpPr>
        <p:spPr>
          <a:xfrm>
            <a:off x="1258438" y="7146891"/>
            <a:ext cx="21865535" cy="252031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914353" algn="ctr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1828708" algn="ctr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2743062" algn="ctr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3657417" algn="ctr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528" name="Shape 528"/>
          <p:cNvSpPr>
            <a:spLocks noGrp="1"/>
          </p:cNvSpPr>
          <p:nvPr>
            <p:ph type="title"/>
          </p:nvPr>
        </p:nvSpPr>
        <p:spPr>
          <a:xfrm>
            <a:off x="1260156" y="4212526"/>
            <a:ext cx="21865534" cy="2016253"/>
          </a:xfrm>
          <a:prstGeom prst="rect">
            <a:avLst/>
          </a:prstGeom>
        </p:spPr>
        <p:txBody>
          <a:bodyPr/>
          <a:lstStyle>
            <a:lvl1pPr algn="ctr">
              <a:defRPr sz="7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529" name="Shape 5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lde /m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rgbClr val="E8EEF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3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Shape 538"/>
          <p:cNvSpPr>
            <a:spLocks noGrp="1"/>
          </p:cNvSpPr>
          <p:nvPr>
            <p:ph type="pic" idx="13"/>
          </p:nvPr>
        </p:nvSpPr>
        <p:spPr>
          <a:xfrm>
            <a:off x="1260156" y="2070258"/>
            <a:ext cx="18920366" cy="10239681"/>
          </a:xfrm>
          <a:prstGeom prst="rect">
            <a:avLst/>
          </a:prstGeom>
          <a:ln w="76200">
            <a:solidFill>
              <a:srgbClr val="FFFFFF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9" name="Shape 539"/>
          <p:cNvSpPr>
            <a:spLocks noGrp="1"/>
          </p:cNvSpPr>
          <p:nvPr>
            <p:ph type="body" sz="quarter" idx="1"/>
          </p:nvPr>
        </p:nvSpPr>
        <p:spPr>
          <a:xfrm>
            <a:off x="1260156" y="12698787"/>
            <a:ext cx="18920365" cy="656266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3200"/>
            </a:lvl1pPr>
            <a:lvl2pPr marL="936000" indent="-468000">
              <a:buClrTx/>
              <a:buFontTx/>
              <a:defRPr sz="3200"/>
            </a:lvl2pPr>
            <a:lvl3pPr marL="1835999" indent="-468000">
              <a:buClrTx/>
              <a:buFontTx/>
              <a:defRPr sz="3200"/>
            </a:lvl3pPr>
            <a:lvl4pPr marL="2658857" indent="-534857">
              <a:buClrTx/>
              <a:buFontTx/>
              <a:defRPr sz="3200"/>
            </a:lvl4pPr>
            <a:lvl5pPr marL="3414857" indent="-534857">
              <a:buClrTx/>
              <a:buFontTx/>
              <a:defRPr sz="3200"/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540" name="Shape 540"/>
          <p:cNvSpPr>
            <a:spLocks noGrp="1"/>
          </p:cNvSpPr>
          <p:nvPr>
            <p:ph type="sldNum" sz="quarter" idx="2"/>
          </p:nvPr>
        </p:nvSpPr>
        <p:spPr>
          <a:xfrm>
            <a:off x="11779461" y="12344400"/>
            <a:ext cx="5686638" cy="736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loverskrift midtst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1258438" y="7146891"/>
            <a:ext cx="21865535" cy="252031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474445"/>
                </a:solidFill>
              </a:defRPr>
            </a:lvl1pPr>
            <a:lvl2pPr marL="0" indent="914353" algn="ctr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474445"/>
                </a:solidFill>
              </a:defRPr>
            </a:lvl2pPr>
            <a:lvl3pPr marL="0" indent="1828708" algn="ctr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474445"/>
                </a:solidFill>
              </a:defRPr>
            </a:lvl3pPr>
            <a:lvl4pPr marL="0" indent="2743062" algn="ctr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474445"/>
                </a:solidFill>
              </a:defRPr>
            </a:lvl4pPr>
            <a:lvl5pPr marL="0" indent="3657417" algn="ctr">
              <a:spcBef>
                <a:spcPts val="500"/>
              </a:spcBef>
              <a:buClrTx/>
              <a:buSzTx/>
              <a:buFontTx/>
              <a:buNone/>
              <a:defRPr>
                <a:solidFill>
                  <a:srgbClr val="474445"/>
                </a:solidFill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260156" y="4212526"/>
            <a:ext cx="21865534" cy="2016253"/>
          </a:xfrm>
          <a:prstGeom prst="rect">
            <a:avLst/>
          </a:prstGeom>
        </p:spPr>
        <p:txBody>
          <a:bodyPr/>
          <a:lstStyle>
            <a:lvl1pPr algn="ctr">
              <a:defRPr sz="72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tel,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1260156" y="1080135"/>
            <a:ext cx="10441307" cy="2016252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62" name="Shape 62"/>
          <p:cNvSpPr>
            <a:spLocks noGrp="1"/>
          </p:cNvSpPr>
          <p:nvPr>
            <p:ph type="pic" sz="half" idx="13"/>
          </p:nvPr>
        </p:nvSpPr>
        <p:spPr>
          <a:xfrm>
            <a:off x="12719569" y="2502312"/>
            <a:ext cx="10750945" cy="10243282"/>
          </a:xfrm>
          <a:prstGeom prst="rect">
            <a:avLst/>
          </a:prstGeom>
          <a:ln w="76200">
            <a:solidFill>
              <a:srgbClr val="FFFFFF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half" idx="1"/>
          </p:nvPr>
        </p:nvSpPr>
        <p:spPr>
          <a:xfrm>
            <a:off x="1260156" y="4896611"/>
            <a:ext cx="10441307" cy="69595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1002857" indent="-534857">
              <a:defRPr sz="3200"/>
            </a:lvl2pPr>
            <a:lvl3pPr marL="1902857" indent="-534857">
              <a:defRPr sz="3200"/>
            </a:lvl3pPr>
            <a:lvl4pPr marL="2747999" indent="-624000">
              <a:defRPr sz="3200"/>
            </a:lvl4pPr>
            <a:lvl5pPr marL="3504000" indent="-624000">
              <a:defRPr sz="3200"/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sz="quarter" idx="14"/>
          </p:nvPr>
        </p:nvSpPr>
        <p:spPr>
          <a:xfrm>
            <a:off x="1260474" y="4068509"/>
            <a:ext cx="10440990" cy="82810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tel, tekst og side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rgbClr val="E8EEF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13"/>
          </p:nvPr>
        </p:nvSpPr>
        <p:spPr>
          <a:xfrm>
            <a:off x="12238094" y="0"/>
            <a:ext cx="12144319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1260156" y="1080135"/>
            <a:ext cx="9736709" cy="2016252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half" idx="1"/>
          </p:nvPr>
        </p:nvSpPr>
        <p:spPr>
          <a:xfrm>
            <a:off x="1260157" y="4068509"/>
            <a:ext cx="9736707" cy="8209027"/>
          </a:xfrm>
          <a:prstGeom prst="rect">
            <a:avLst/>
          </a:prstGeom>
        </p:spPr>
        <p:txBody>
          <a:bodyPr/>
          <a:lstStyle/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sz="quarter" idx="14"/>
          </p:nvPr>
        </p:nvSpPr>
        <p:spPr>
          <a:xfrm>
            <a:off x="21041027" y="993724"/>
            <a:ext cx="2119849" cy="107655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indent="0">
              <a:buClrTx/>
              <a:buSzTx/>
              <a:buFontTx/>
              <a:buNone/>
              <a:defRPr sz="100"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12185012" y="0"/>
            <a:ext cx="72010" cy="137177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tel og tekst /m fig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rgbClr val="E8EEF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1260156" y="1080135"/>
            <a:ext cx="10441307" cy="2016252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sz="half" idx="1"/>
          </p:nvPr>
        </p:nvSpPr>
        <p:spPr>
          <a:xfrm>
            <a:off x="1260156" y="4896611"/>
            <a:ext cx="10441307" cy="69595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1002857" indent="-534857">
              <a:defRPr sz="3200"/>
            </a:lvl2pPr>
            <a:lvl3pPr marL="1902857" indent="-534857">
              <a:defRPr sz="3200"/>
            </a:lvl3pPr>
            <a:lvl4pPr marL="2747999" indent="-624000">
              <a:defRPr sz="3200"/>
            </a:lvl4pPr>
            <a:lvl5pPr marL="3504000" indent="-624000">
              <a:defRPr sz="3200"/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sz="quarter" idx="13"/>
          </p:nvPr>
        </p:nvSpPr>
        <p:spPr>
          <a:xfrm>
            <a:off x="1260474" y="4068509"/>
            <a:ext cx="10440990" cy="82810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4000" b="1"/>
            </a:pPr>
            <a:endParaRPr/>
          </a:p>
        </p:txBody>
      </p:sp>
      <p:pic>
        <p:nvPicPr>
          <p:cNvPr id="8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image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50357" y="5616702"/>
            <a:ext cx="10698595" cy="69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lde /m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-1" y="0"/>
            <a:ext cx="24385852" cy="13716000"/>
          </a:xfrm>
          <a:prstGeom prst="rect">
            <a:avLst/>
          </a:prstGeom>
          <a:solidFill>
            <a:srgbClr val="E8EEF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pic>
        <p:nvPicPr>
          <p:cNvPr id="9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>
            <a:spLocks noGrp="1"/>
          </p:cNvSpPr>
          <p:nvPr>
            <p:ph type="pic" idx="13"/>
          </p:nvPr>
        </p:nvSpPr>
        <p:spPr>
          <a:xfrm>
            <a:off x="1260156" y="2070258"/>
            <a:ext cx="18920366" cy="10239681"/>
          </a:xfrm>
          <a:prstGeom prst="rect">
            <a:avLst/>
          </a:prstGeom>
          <a:ln w="76200">
            <a:solidFill>
              <a:srgbClr val="FFFFFF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1260156" y="12698787"/>
            <a:ext cx="18920365" cy="656266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3200">
                <a:latin typeface="+mn-lt"/>
                <a:ea typeface="+mn-ea"/>
                <a:cs typeface="+mn-cs"/>
                <a:sym typeface="FINN Type"/>
              </a:defRPr>
            </a:lvl1pPr>
            <a:lvl2pPr marL="936000" indent="-468000">
              <a:buClrTx/>
              <a:buFontTx/>
              <a:defRPr sz="3200">
                <a:latin typeface="+mn-lt"/>
                <a:ea typeface="+mn-ea"/>
                <a:cs typeface="+mn-cs"/>
                <a:sym typeface="FINN Type"/>
              </a:defRPr>
            </a:lvl2pPr>
            <a:lvl3pPr marL="1835999" indent="-468000">
              <a:buClrTx/>
              <a:buFontTx/>
              <a:defRPr sz="3200">
                <a:latin typeface="+mn-lt"/>
                <a:ea typeface="+mn-ea"/>
                <a:cs typeface="+mn-cs"/>
                <a:sym typeface="FINN Type"/>
              </a:defRPr>
            </a:lvl3pPr>
            <a:lvl4pPr marL="2658857" indent="-534857">
              <a:buClrTx/>
              <a:buFontTx/>
              <a:defRPr sz="3200">
                <a:latin typeface="+mn-lt"/>
                <a:ea typeface="+mn-ea"/>
                <a:cs typeface="+mn-cs"/>
                <a:sym typeface="FINN Type"/>
              </a:defRPr>
            </a:lvl4pPr>
            <a:lvl5pPr marL="3414857" indent="-534857">
              <a:buClrTx/>
              <a:buFontTx/>
              <a:defRPr sz="3200">
                <a:latin typeface="+mn-lt"/>
                <a:ea typeface="+mn-ea"/>
                <a:cs typeface="+mn-cs"/>
                <a:sym typeface="FINN Type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xfrm>
            <a:off x="11779461" y="12344400"/>
            <a:ext cx="5686638" cy="736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theme" Target="../theme/theme1.xml"/><Relationship Id="rId4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1"/>
            <a:ext cx="24382414" cy="13716000"/>
          </a:xfrm>
          <a:prstGeom prst="rect">
            <a:avLst/>
          </a:prstGeom>
          <a:solidFill>
            <a:srgbClr val="F1F9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pic>
        <p:nvPicPr>
          <p:cNvPr id="3" name="image2.png"/>
          <p:cNvPicPr>
            <a:picLocks noChangeAspect="1"/>
          </p:cNvPicPr>
          <p:nvPr/>
        </p:nvPicPr>
        <p:blipFill>
          <a:blip r:embed="rId44">
            <a:extLst/>
          </a:blip>
          <a:stretch>
            <a:fillRect/>
          </a:stretch>
        </p:blipFill>
        <p:spPr>
          <a:xfrm>
            <a:off x="21041027" y="993724"/>
            <a:ext cx="2119849" cy="10765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218564" y="549275"/>
            <a:ext cx="21934171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Titteltekst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23006911" y="13112404"/>
            <a:ext cx="153964" cy="28379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normAutofit/>
          </a:bodyPr>
          <a:lstStyle>
            <a:lvl1pPr algn="r">
              <a:defRPr sz="2000">
                <a:solidFill>
                  <a:srgbClr val="666364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transition spd="med"/>
  <p:txStyles>
    <p:titleStyle>
      <a:lvl1pPr marL="0" marR="0" indent="0" algn="l" defTabSz="182870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474445"/>
          </a:solidFill>
          <a:uFillTx/>
          <a:latin typeface="FINN Type Black"/>
          <a:ea typeface="FINN Type Black"/>
          <a:cs typeface="FINN Type Black"/>
          <a:sym typeface="FINN Type Black"/>
        </a:defRPr>
      </a:lvl1pPr>
      <a:lvl2pPr marL="0" marR="0" indent="0" algn="l" defTabSz="182870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474445"/>
          </a:solidFill>
          <a:uFillTx/>
          <a:latin typeface="FINN Type Black"/>
          <a:ea typeface="FINN Type Black"/>
          <a:cs typeface="FINN Type Black"/>
          <a:sym typeface="FINN Type Black"/>
        </a:defRPr>
      </a:lvl2pPr>
      <a:lvl3pPr marL="0" marR="0" indent="0" algn="l" defTabSz="182870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474445"/>
          </a:solidFill>
          <a:uFillTx/>
          <a:latin typeface="FINN Type Black"/>
          <a:ea typeface="FINN Type Black"/>
          <a:cs typeface="FINN Type Black"/>
          <a:sym typeface="FINN Type Black"/>
        </a:defRPr>
      </a:lvl3pPr>
      <a:lvl4pPr marL="0" marR="0" indent="0" algn="l" defTabSz="182870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474445"/>
          </a:solidFill>
          <a:uFillTx/>
          <a:latin typeface="FINN Type Black"/>
          <a:ea typeface="FINN Type Black"/>
          <a:cs typeface="FINN Type Black"/>
          <a:sym typeface="FINN Type Black"/>
        </a:defRPr>
      </a:lvl4pPr>
      <a:lvl5pPr marL="0" marR="0" indent="0" algn="l" defTabSz="182870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474445"/>
          </a:solidFill>
          <a:uFillTx/>
          <a:latin typeface="FINN Type Black"/>
          <a:ea typeface="FINN Type Black"/>
          <a:cs typeface="FINN Type Black"/>
          <a:sym typeface="FINN Type Black"/>
        </a:defRPr>
      </a:lvl5pPr>
      <a:lvl6pPr marL="0" marR="0" indent="0" algn="l" defTabSz="182870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474445"/>
          </a:solidFill>
          <a:uFillTx/>
          <a:latin typeface="FINN Type Black"/>
          <a:ea typeface="FINN Type Black"/>
          <a:cs typeface="FINN Type Black"/>
          <a:sym typeface="FINN Type Black"/>
        </a:defRPr>
      </a:lvl6pPr>
      <a:lvl7pPr marL="0" marR="0" indent="0" algn="l" defTabSz="182870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474445"/>
          </a:solidFill>
          <a:uFillTx/>
          <a:latin typeface="FINN Type Black"/>
          <a:ea typeface="FINN Type Black"/>
          <a:cs typeface="FINN Type Black"/>
          <a:sym typeface="FINN Type Black"/>
        </a:defRPr>
      </a:lvl7pPr>
      <a:lvl8pPr marL="0" marR="0" indent="0" algn="l" defTabSz="182870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474445"/>
          </a:solidFill>
          <a:uFillTx/>
          <a:latin typeface="FINN Type Black"/>
          <a:ea typeface="FINN Type Black"/>
          <a:cs typeface="FINN Type Black"/>
          <a:sym typeface="FINN Type Black"/>
        </a:defRPr>
      </a:lvl8pPr>
      <a:lvl9pPr marL="0" marR="0" indent="0" algn="l" defTabSz="182870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474445"/>
          </a:solidFill>
          <a:uFillTx/>
          <a:latin typeface="FINN Type Black"/>
          <a:ea typeface="FINN Type Black"/>
          <a:cs typeface="FINN Type Black"/>
          <a:sym typeface="FINN Type Black"/>
        </a:defRPr>
      </a:lvl9pPr>
    </p:titleStyle>
    <p:bodyStyle>
      <a:lvl1pPr marL="468000" marR="0" indent="-468000" algn="l" defTabSz="1828708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sz="5000" b="0" i="0" u="none" strike="noStrike" cap="none" spc="0" baseline="0">
          <a:ln>
            <a:noFill/>
          </a:ln>
          <a:solidFill>
            <a:srgbClr val="666364"/>
          </a:solidFill>
          <a:uFillTx/>
          <a:latin typeface="Arial"/>
          <a:ea typeface="Arial"/>
          <a:cs typeface="Arial"/>
          <a:sym typeface="Arial"/>
        </a:defRPr>
      </a:lvl1pPr>
      <a:lvl2pPr marL="1199250" marR="0" indent="-731250" algn="l" defTabSz="1828708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6"/>
        </a:buClr>
        <a:buSzPct val="100000"/>
        <a:buFont typeface="Arial"/>
        <a:buChar char="–"/>
        <a:tabLst/>
        <a:defRPr sz="5000" b="0" i="0" u="none" strike="noStrike" cap="none" spc="0" baseline="0">
          <a:ln>
            <a:noFill/>
          </a:ln>
          <a:solidFill>
            <a:srgbClr val="666364"/>
          </a:solidFill>
          <a:uFillTx/>
          <a:latin typeface="Arial"/>
          <a:ea typeface="Arial"/>
          <a:cs typeface="Arial"/>
          <a:sym typeface="Arial"/>
        </a:defRPr>
      </a:lvl2pPr>
      <a:lvl3pPr marL="2099249" marR="0" indent="-731250" algn="l" defTabSz="1828708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sz="5000" b="0" i="0" u="none" strike="noStrike" cap="none" spc="0" baseline="0">
          <a:ln>
            <a:noFill/>
          </a:ln>
          <a:solidFill>
            <a:srgbClr val="666364"/>
          </a:solidFill>
          <a:uFillTx/>
          <a:latin typeface="Arial"/>
          <a:ea typeface="Arial"/>
          <a:cs typeface="Arial"/>
          <a:sym typeface="Arial"/>
        </a:defRPr>
      </a:lvl3pPr>
      <a:lvl4pPr marL="2959714" marR="0" indent="-835714" algn="l" defTabSz="1828708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sz="5000" b="0" i="0" u="none" strike="noStrike" cap="none" spc="0" baseline="0">
          <a:ln>
            <a:noFill/>
          </a:ln>
          <a:solidFill>
            <a:srgbClr val="666364"/>
          </a:solidFill>
          <a:uFillTx/>
          <a:latin typeface="Arial"/>
          <a:ea typeface="Arial"/>
          <a:cs typeface="Arial"/>
          <a:sym typeface="Arial"/>
        </a:defRPr>
      </a:lvl4pPr>
      <a:lvl5pPr marL="3715714" marR="0" indent="-835714" algn="l" defTabSz="1828708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sz="5000" b="0" i="0" u="none" strike="noStrike" cap="none" spc="0" baseline="0">
          <a:ln>
            <a:noFill/>
          </a:ln>
          <a:solidFill>
            <a:srgbClr val="666364"/>
          </a:solidFill>
          <a:uFillTx/>
          <a:latin typeface="Arial"/>
          <a:ea typeface="Arial"/>
          <a:cs typeface="Arial"/>
          <a:sym typeface="Arial"/>
        </a:defRPr>
      </a:lvl5pPr>
      <a:lvl6pPr marL="5206739" marR="0" indent="-634968" algn="l" defTabSz="1828708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sz="5000" b="0" i="0" u="none" strike="noStrike" cap="none" spc="0" baseline="0">
          <a:ln>
            <a:noFill/>
          </a:ln>
          <a:solidFill>
            <a:srgbClr val="666364"/>
          </a:solidFill>
          <a:uFillTx/>
          <a:latin typeface="Arial"/>
          <a:ea typeface="Arial"/>
          <a:cs typeface="Arial"/>
          <a:sym typeface="Arial"/>
        </a:defRPr>
      </a:lvl6pPr>
      <a:lvl7pPr marL="6121094" marR="0" indent="-634968" algn="l" defTabSz="1828708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sz="5000" b="0" i="0" u="none" strike="noStrike" cap="none" spc="0" baseline="0">
          <a:ln>
            <a:noFill/>
          </a:ln>
          <a:solidFill>
            <a:srgbClr val="666364"/>
          </a:solidFill>
          <a:uFillTx/>
          <a:latin typeface="Arial"/>
          <a:ea typeface="Arial"/>
          <a:cs typeface="Arial"/>
          <a:sym typeface="Arial"/>
        </a:defRPr>
      </a:lvl7pPr>
      <a:lvl8pPr marL="7035448" marR="0" indent="-634968" algn="l" defTabSz="1828708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sz="5000" b="0" i="0" u="none" strike="noStrike" cap="none" spc="0" baseline="0">
          <a:ln>
            <a:noFill/>
          </a:ln>
          <a:solidFill>
            <a:srgbClr val="666364"/>
          </a:solidFill>
          <a:uFillTx/>
          <a:latin typeface="Arial"/>
          <a:ea typeface="Arial"/>
          <a:cs typeface="Arial"/>
          <a:sym typeface="Arial"/>
        </a:defRPr>
      </a:lvl8pPr>
      <a:lvl9pPr marL="7949801" marR="0" indent="-634967" algn="l" defTabSz="1828708" rtl="0" latinLnBrk="0">
        <a:lnSpc>
          <a:spcPct val="90000"/>
        </a:lnSpc>
        <a:spcBef>
          <a:spcPts val="1000"/>
        </a:spcBef>
        <a:spcAft>
          <a:spcPts val="0"/>
        </a:spcAft>
        <a:buClr>
          <a:schemeClr val="accent6"/>
        </a:buClr>
        <a:buSzPct val="100000"/>
        <a:buFont typeface="Arial"/>
        <a:buChar char="•"/>
        <a:tabLst/>
        <a:defRPr sz="5000" b="0" i="0" u="none" strike="noStrike" cap="none" spc="0" baseline="0">
          <a:ln>
            <a:noFill/>
          </a:ln>
          <a:solidFill>
            <a:srgbClr val="666364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8287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914353" algn="r" defTabSz="18287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828708" algn="r" defTabSz="18287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2743062" algn="r" defTabSz="18287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3657417" algn="r" defTabSz="18287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1770" algn="r" defTabSz="18287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5486125" algn="r" defTabSz="18287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6400479" algn="r" defTabSz="18287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7314834" algn="r" defTabSz="182870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6" Type="http://schemas.openxmlformats.org/officeDocument/2006/relationships/image" Target="../media/image35.jpeg"/><Relationship Id="rId7" Type="http://schemas.openxmlformats.org/officeDocument/2006/relationships/image" Target="../media/image36.jpeg"/><Relationship Id="rId8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subTitle" sz="quarter" idx="1"/>
          </p:nvPr>
        </p:nvSpPr>
        <p:spPr>
          <a:xfrm>
            <a:off x="1260156" y="3660038"/>
            <a:ext cx="15121891" cy="1338518"/>
          </a:xfrm>
          <a:prstGeom prst="rect">
            <a:avLst/>
          </a:prstGeom>
        </p:spPr>
        <p:txBody>
          <a:bodyPr/>
          <a:lstStyle/>
          <a:p>
            <a:r>
              <a:t>Ingrid Vestby Fredriksen og Sven Inge Bråten</a:t>
            </a:r>
          </a:p>
        </p:txBody>
      </p:sp>
      <p:sp>
        <p:nvSpPr>
          <p:cNvPr id="550" name="Shape 550"/>
          <p:cNvSpPr/>
          <p:nvPr/>
        </p:nvSpPr>
        <p:spPr>
          <a:xfrm>
            <a:off x="1260156" y="2188402"/>
            <a:ext cx="15498572" cy="2016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90000"/>
              </a:lnSpc>
              <a:defRPr sz="7000">
                <a:latin typeface="FINN Type Black"/>
                <a:ea typeface="FINN Type Black"/>
                <a:cs typeface="FINN Type Black"/>
                <a:sym typeface="FINN Type Black"/>
              </a:defRPr>
            </a:lvl1pPr>
          </a:lstStyle>
          <a:p>
            <a:r>
              <a:t>Brukeropplevelse i FINN.no</a:t>
            </a:r>
          </a:p>
        </p:txBody>
      </p:sp>
      <p:pic>
        <p:nvPicPr>
          <p:cNvPr id="55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53335" y="6248539"/>
            <a:ext cx="3874393" cy="5347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camilla-2.jpg"/>
          <p:cNvPicPr>
            <a:picLocks noChangeAspect="1"/>
          </p:cNvPicPr>
          <p:nvPr/>
        </p:nvPicPr>
        <p:blipFill>
          <a:blip r:embed="rId3">
            <a:extLst/>
          </a:blip>
          <a:srcRect l="4183" t="2427" r="11249" b="2427"/>
          <a:stretch>
            <a:fillRect/>
          </a:stretch>
        </p:blipFill>
        <p:spPr>
          <a:xfrm>
            <a:off x="312" y="2372"/>
            <a:ext cx="8127676" cy="6858177"/>
          </a:xfrm>
          <a:prstGeom prst="rect">
            <a:avLst/>
          </a:prstGeom>
          <a:ln w="101600">
            <a:solidFill>
              <a:srgbClr val="FFFFFF"/>
            </a:solidFill>
            <a:miter/>
          </a:ln>
        </p:spPr>
      </p:pic>
      <p:pic>
        <p:nvPicPr>
          <p:cNvPr id="712" name="espen-2.jpg"/>
          <p:cNvPicPr>
            <a:picLocks noChangeAspect="1"/>
          </p:cNvPicPr>
          <p:nvPr/>
        </p:nvPicPr>
        <p:blipFill>
          <a:blip r:embed="rId4">
            <a:extLst/>
          </a:blip>
          <a:srcRect l="9906" t="809" r="2397" b="526"/>
          <a:stretch>
            <a:fillRect/>
          </a:stretch>
        </p:blipFill>
        <p:spPr>
          <a:xfrm>
            <a:off x="8121847" y="6858274"/>
            <a:ext cx="8127676" cy="6858177"/>
          </a:xfrm>
          <a:prstGeom prst="rect">
            <a:avLst/>
          </a:prstGeom>
          <a:ln w="101600">
            <a:solidFill>
              <a:srgbClr val="FFFFFF"/>
            </a:solidFill>
            <a:miter/>
          </a:ln>
        </p:spPr>
      </p:pic>
      <p:pic>
        <p:nvPicPr>
          <p:cNvPr id="713" name="Rebecca-filtered.jpeg"/>
          <p:cNvPicPr>
            <a:picLocks noChangeAspect="1"/>
          </p:cNvPicPr>
          <p:nvPr/>
        </p:nvPicPr>
        <p:blipFill>
          <a:blip r:embed="rId5">
            <a:extLst/>
          </a:blip>
          <a:srcRect l="12178" t="845" r="3164" b="3909"/>
          <a:stretch>
            <a:fillRect/>
          </a:stretch>
        </p:blipFill>
        <p:spPr>
          <a:xfrm>
            <a:off x="8121812" y="2372"/>
            <a:ext cx="8127676" cy="6858177"/>
          </a:xfrm>
          <a:prstGeom prst="rect">
            <a:avLst/>
          </a:prstGeom>
          <a:ln w="101600">
            <a:solidFill>
              <a:srgbClr val="FFFFFF"/>
            </a:solidFill>
            <a:miter/>
          </a:ln>
        </p:spPr>
      </p:pic>
      <p:pic>
        <p:nvPicPr>
          <p:cNvPr id="714" name="vincent-filtered.jpeg"/>
          <p:cNvPicPr>
            <a:picLocks noChangeAspect="1"/>
          </p:cNvPicPr>
          <p:nvPr/>
        </p:nvPicPr>
        <p:blipFill>
          <a:blip r:embed="rId6">
            <a:extLst/>
          </a:blip>
          <a:srcRect l="6723" t="1169" r="6723" b="1451"/>
          <a:stretch>
            <a:fillRect/>
          </a:stretch>
        </p:blipFill>
        <p:spPr>
          <a:xfrm>
            <a:off x="312" y="6858274"/>
            <a:ext cx="8127676" cy="6858176"/>
          </a:xfrm>
          <a:prstGeom prst="rect">
            <a:avLst/>
          </a:prstGeom>
          <a:ln w="101600">
            <a:solidFill>
              <a:srgbClr val="FFFFFF"/>
            </a:solidFill>
            <a:miter/>
          </a:ln>
        </p:spPr>
      </p:pic>
      <p:pic>
        <p:nvPicPr>
          <p:cNvPr id="715" name="Sofia-filtered.jpeg"/>
          <p:cNvPicPr>
            <a:picLocks noChangeAspect="1"/>
          </p:cNvPicPr>
          <p:nvPr/>
        </p:nvPicPr>
        <p:blipFill>
          <a:blip r:embed="rId7">
            <a:extLst/>
          </a:blip>
          <a:srcRect l="5979" t="707" r="5979" b="240"/>
          <a:stretch>
            <a:fillRect/>
          </a:stretch>
        </p:blipFill>
        <p:spPr>
          <a:xfrm>
            <a:off x="16243310" y="2372"/>
            <a:ext cx="8127676" cy="6858177"/>
          </a:xfrm>
          <a:prstGeom prst="rect">
            <a:avLst/>
          </a:prstGeom>
          <a:ln w="101600">
            <a:solidFill>
              <a:srgbClr val="FFFFFF"/>
            </a:solidFill>
            <a:miter/>
          </a:ln>
        </p:spPr>
      </p:pic>
      <p:pic>
        <p:nvPicPr>
          <p:cNvPr id="716" name="Jo Christian-filtered.jpeg"/>
          <p:cNvPicPr>
            <a:picLocks noChangeAspect="1"/>
          </p:cNvPicPr>
          <p:nvPr/>
        </p:nvPicPr>
        <p:blipFill>
          <a:blip r:embed="rId8">
            <a:extLst/>
          </a:blip>
          <a:srcRect l="5241" t="1836" r="9139" b="1836"/>
          <a:stretch>
            <a:fillRect/>
          </a:stretch>
        </p:blipFill>
        <p:spPr>
          <a:xfrm>
            <a:off x="16243310" y="6858274"/>
            <a:ext cx="8127676" cy="6858177"/>
          </a:xfrm>
          <a:prstGeom prst="rect">
            <a:avLst/>
          </a:prstGeom>
          <a:ln w="101600">
            <a:solidFill>
              <a:srgbClr val="FFFFFF"/>
            </a:solidFill>
            <a:miter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4276" y="1209742"/>
            <a:ext cx="2625140" cy="375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72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57833" y="2891209"/>
            <a:ext cx="2354735" cy="4038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2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2270" y="8153915"/>
            <a:ext cx="3892907" cy="3439709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Shape 723"/>
          <p:cNvSpPr/>
          <p:nvPr/>
        </p:nvSpPr>
        <p:spPr>
          <a:xfrm>
            <a:off x="808760" y="5109766"/>
            <a:ext cx="417992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666364"/>
                </a:solidFill>
                <a:latin typeface="+mn-lt"/>
                <a:ea typeface="+mn-ea"/>
                <a:cs typeface="+mn-cs"/>
                <a:sym typeface="FINN Type"/>
              </a:defRPr>
            </a:lvl1pPr>
          </a:lstStyle>
          <a:p>
            <a:r>
              <a:t>FINN-bruker får ikke til</a:t>
            </a:r>
          </a:p>
        </p:txBody>
      </p:sp>
      <p:sp>
        <p:nvSpPr>
          <p:cNvPr id="724" name="Shape 724"/>
          <p:cNvSpPr/>
          <p:nvPr/>
        </p:nvSpPr>
        <p:spPr>
          <a:xfrm>
            <a:off x="9464739" y="5223120"/>
            <a:ext cx="394421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666364"/>
                </a:solidFill>
                <a:latin typeface="+mn-lt"/>
                <a:ea typeface="+mn-ea"/>
                <a:cs typeface="+mn-cs"/>
                <a:sym typeface="FINN Type"/>
              </a:defRPr>
            </a:lvl1pPr>
          </a:lstStyle>
          <a:p>
            <a:r>
              <a:t>Ringer kundesenteret</a:t>
            </a:r>
          </a:p>
        </p:txBody>
      </p:sp>
      <p:sp>
        <p:nvSpPr>
          <p:cNvPr id="725" name="Shape 725"/>
          <p:cNvSpPr/>
          <p:nvPr/>
        </p:nvSpPr>
        <p:spPr>
          <a:xfrm>
            <a:off x="18210090" y="7097124"/>
            <a:ext cx="3494330" cy="1008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666364"/>
                </a:solidFill>
                <a:latin typeface="+mn-lt"/>
                <a:ea typeface="+mn-ea"/>
                <a:cs typeface="+mn-cs"/>
                <a:sym typeface="FINN Type"/>
              </a:defRPr>
            </a:pPr>
            <a:r>
              <a:t>Problemdefinering </a:t>
            </a:r>
            <a:br/>
            <a:r>
              <a:t>og prioritering</a:t>
            </a:r>
          </a:p>
        </p:txBody>
      </p:sp>
      <p:sp>
        <p:nvSpPr>
          <p:cNvPr id="726" name="Shape 726"/>
          <p:cNvSpPr/>
          <p:nvPr/>
        </p:nvSpPr>
        <p:spPr>
          <a:xfrm>
            <a:off x="1305178" y="11841214"/>
            <a:ext cx="318709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666364"/>
                </a:solidFill>
                <a:latin typeface="+mn-lt"/>
                <a:ea typeface="+mn-ea"/>
                <a:cs typeface="+mn-cs"/>
                <a:sym typeface="FINN Type"/>
              </a:defRPr>
            </a:lvl1pPr>
          </a:lstStyle>
          <a:p>
            <a:r>
              <a:t>Løsningsutvikling</a:t>
            </a:r>
          </a:p>
        </p:txBody>
      </p:sp>
      <p:sp>
        <p:nvSpPr>
          <p:cNvPr id="727" name="Shape 727"/>
          <p:cNvSpPr/>
          <p:nvPr/>
        </p:nvSpPr>
        <p:spPr>
          <a:xfrm>
            <a:off x="10167201" y="12172584"/>
            <a:ext cx="253929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666364"/>
                </a:solidFill>
                <a:latin typeface="+mn-lt"/>
                <a:ea typeface="+mn-ea"/>
                <a:cs typeface="+mn-cs"/>
                <a:sym typeface="FINN Type"/>
              </a:defRPr>
            </a:lvl1pPr>
          </a:lstStyle>
          <a:p>
            <a:r>
              <a:t>Brukertesting</a:t>
            </a:r>
          </a:p>
        </p:txBody>
      </p:sp>
      <p:sp>
        <p:nvSpPr>
          <p:cNvPr id="728" name="Shape 728"/>
          <p:cNvSpPr/>
          <p:nvPr/>
        </p:nvSpPr>
        <p:spPr>
          <a:xfrm>
            <a:off x="19172375" y="12172584"/>
            <a:ext cx="279003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666364"/>
                </a:solidFill>
                <a:latin typeface="+mn-lt"/>
                <a:ea typeface="+mn-ea"/>
                <a:cs typeface="+mn-cs"/>
                <a:sym typeface="FINN Type"/>
              </a:defRPr>
            </a:lvl1pPr>
          </a:lstStyle>
          <a:p>
            <a:r>
              <a:t>Ut i produksjon</a:t>
            </a:r>
          </a:p>
        </p:txBody>
      </p:sp>
      <p:pic>
        <p:nvPicPr>
          <p:cNvPr id="729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491264" y="9144977"/>
            <a:ext cx="2119849" cy="2841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99578" y="487213"/>
            <a:ext cx="2925951" cy="4405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31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715250" y="8564730"/>
            <a:ext cx="2554946" cy="3439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732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509921" y="8472372"/>
            <a:ext cx="2018751" cy="3403648"/>
          </a:xfrm>
          <a:prstGeom prst="rect">
            <a:avLst/>
          </a:prstGeom>
          <a:ln w="12700">
            <a:miter lim="400000"/>
          </a:ln>
        </p:spPr>
      </p:pic>
      <p:sp>
        <p:nvSpPr>
          <p:cNvPr id="733" name="Shape 733"/>
          <p:cNvSpPr/>
          <p:nvPr/>
        </p:nvSpPr>
        <p:spPr>
          <a:xfrm>
            <a:off x="4801994" y="2552680"/>
            <a:ext cx="4248573" cy="918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03" extrusionOk="0">
                <a:moveTo>
                  <a:pt x="0" y="0"/>
                </a:moveTo>
                <a:cubicBezTo>
                  <a:pt x="2732" y="6995"/>
                  <a:pt x="5675" y="12289"/>
                  <a:pt x="8742" y="15727"/>
                </a:cubicBezTo>
                <a:cubicBezTo>
                  <a:pt x="12939" y="20432"/>
                  <a:pt x="17303" y="21600"/>
                  <a:pt x="21600" y="19169"/>
                </a:cubicBezTo>
              </a:path>
            </a:pathLst>
          </a:custGeom>
          <a:ln w="635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13238233" y="3119197"/>
            <a:ext cx="4928277" cy="1501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84" extrusionOk="0">
                <a:moveTo>
                  <a:pt x="0" y="1169"/>
                </a:moveTo>
                <a:cubicBezTo>
                  <a:pt x="4006" y="-1594"/>
                  <a:pt x="8218" y="587"/>
                  <a:pt x="11675" y="7215"/>
                </a:cubicBezTo>
                <a:cubicBezTo>
                  <a:pt x="13227" y="10190"/>
                  <a:pt x="14589" y="14019"/>
                  <a:pt x="16237" y="16500"/>
                </a:cubicBezTo>
                <a:cubicBezTo>
                  <a:pt x="17893" y="18991"/>
                  <a:pt x="19755" y="20006"/>
                  <a:pt x="21600" y="19424"/>
                </a:cubicBezTo>
              </a:path>
            </a:pathLst>
          </a:custGeom>
          <a:ln w="635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4258835" y="6701956"/>
            <a:ext cx="13687380" cy="1681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68" extrusionOk="0">
                <a:moveTo>
                  <a:pt x="21600" y="0"/>
                </a:moveTo>
                <a:cubicBezTo>
                  <a:pt x="20082" y="2598"/>
                  <a:pt x="18528" y="3947"/>
                  <a:pt x="16968" y="4018"/>
                </a:cubicBezTo>
                <a:cubicBezTo>
                  <a:pt x="13340" y="4184"/>
                  <a:pt x="9725" y="-2532"/>
                  <a:pt x="6126" y="1169"/>
                </a:cubicBezTo>
                <a:cubicBezTo>
                  <a:pt x="3911" y="3447"/>
                  <a:pt x="1808" y="9593"/>
                  <a:pt x="0" y="19068"/>
                </a:cubicBezTo>
              </a:path>
            </a:pathLst>
          </a:custGeom>
          <a:ln w="635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5487234" y="8894971"/>
            <a:ext cx="3399749" cy="3340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04" h="18328" extrusionOk="0">
                <a:moveTo>
                  <a:pt x="692" y="16223"/>
                </a:moveTo>
                <a:cubicBezTo>
                  <a:pt x="3787" y="16432"/>
                  <a:pt x="6889" y="16556"/>
                  <a:pt x="9993" y="16597"/>
                </a:cubicBezTo>
                <a:cubicBezTo>
                  <a:pt x="12890" y="16635"/>
                  <a:pt x="15967" y="16519"/>
                  <a:pt x="18045" y="14857"/>
                </a:cubicBezTo>
                <a:cubicBezTo>
                  <a:pt x="20982" y="12507"/>
                  <a:pt x="20511" y="8604"/>
                  <a:pt x="17860" y="5821"/>
                </a:cubicBezTo>
                <a:cubicBezTo>
                  <a:pt x="15447" y="3287"/>
                  <a:pt x="11598" y="1903"/>
                  <a:pt x="7857" y="2694"/>
                </a:cubicBezTo>
                <a:cubicBezTo>
                  <a:pt x="3787" y="3555"/>
                  <a:pt x="1074" y="6775"/>
                  <a:pt x="1839" y="10152"/>
                </a:cubicBezTo>
                <a:cubicBezTo>
                  <a:pt x="2666" y="13802"/>
                  <a:pt x="7088" y="16022"/>
                  <a:pt x="11645" y="15497"/>
                </a:cubicBezTo>
                <a:cubicBezTo>
                  <a:pt x="14843" y="15129"/>
                  <a:pt x="17606" y="13452"/>
                  <a:pt x="18982" y="11031"/>
                </a:cubicBezTo>
                <a:cubicBezTo>
                  <a:pt x="21057" y="7381"/>
                  <a:pt x="19596" y="3000"/>
                  <a:pt x="15418" y="1011"/>
                </a:cubicBezTo>
                <a:cubicBezTo>
                  <a:pt x="10553" y="-1305"/>
                  <a:pt x="4419" y="543"/>
                  <a:pt x="1450" y="4672"/>
                </a:cubicBezTo>
                <a:cubicBezTo>
                  <a:pt x="-21" y="6718"/>
                  <a:pt x="-543" y="9204"/>
                  <a:pt x="688" y="11339"/>
                </a:cubicBezTo>
                <a:cubicBezTo>
                  <a:pt x="2984" y="15322"/>
                  <a:pt x="9371" y="16153"/>
                  <a:pt x="13889" y="13380"/>
                </a:cubicBezTo>
                <a:cubicBezTo>
                  <a:pt x="16128" y="12006"/>
                  <a:pt x="17566" y="9892"/>
                  <a:pt x="17622" y="7587"/>
                </a:cubicBezTo>
                <a:cubicBezTo>
                  <a:pt x="17696" y="4547"/>
                  <a:pt x="15310" y="1791"/>
                  <a:pt x="11763" y="1439"/>
                </a:cubicBezTo>
                <a:cubicBezTo>
                  <a:pt x="6835" y="950"/>
                  <a:pt x="3060" y="4968"/>
                  <a:pt x="3608" y="9430"/>
                </a:cubicBezTo>
                <a:cubicBezTo>
                  <a:pt x="4444" y="16230"/>
                  <a:pt x="13153" y="20295"/>
                  <a:pt x="20604" y="17363"/>
                </a:cubicBezTo>
              </a:path>
            </a:pathLst>
          </a:custGeom>
          <a:ln w="635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14658049" y="10473244"/>
            <a:ext cx="4237931" cy="354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22" extrusionOk="0">
                <a:moveTo>
                  <a:pt x="0" y="15446"/>
                </a:moveTo>
                <a:cubicBezTo>
                  <a:pt x="3635" y="4065"/>
                  <a:pt x="7400" y="-1078"/>
                  <a:pt x="11169" y="188"/>
                </a:cubicBezTo>
                <a:cubicBezTo>
                  <a:pt x="14713" y="1378"/>
                  <a:pt x="18224" y="8223"/>
                  <a:pt x="21600" y="20522"/>
                </a:cubicBezTo>
              </a:path>
            </a:pathLst>
          </a:custGeom>
          <a:ln w="635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/>
        </p:nvSpPr>
        <p:spPr>
          <a:xfrm>
            <a:off x="6474854" y="1151128"/>
            <a:ext cx="11421592" cy="11421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chemeClr val="accent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42" name="Shape 742"/>
          <p:cNvSpPr/>
          <p:nvPr/>
        </p:nvSpPr>
        <p:spPr>
          <a:xfrm>
            <a:off x="10529887" y="4737227"/>
            <a:ext cx="3311526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666364"/>
                </a:solidFill>
                <a:latin typeface="+mn-lt"/>
                <a:ea typeface="+mn-ea"/>
                <a:cs typeface="+mn-cs"/>
                <a:sym typeface="FINN Type"/>
              </a:defRPr>
            </a:lvl1pPr>
          </a:lstStyle>
          <a:p>
            <a:r>
              <a:t>Begeistring</a:t>
            </a:r>
          </a:p>
        </p:txBody>
      </p:sp>
      <p:sp>
        <p:nvSpPr>
          <p:cNvPr id="743" name="Shape 743"/>
          <p:cNvSpPr/>
          <p:nvPr/>
        </p:nvSpPr>
        <p:spPr>
          <a:xfrm>
            <a:off x="10206037" y="7725856"/>
            <a:ext cx="3959226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666364"/>
                </a:solidFill>
                <a:latin typeface="+mn-lt"/>
                <a:ea typeface="+mn-ea"/>
                <a:cs typeface="+mn-cs"/>
                <a:sym typeface="FINN Type"/>
              </a:defRPr>
            </a:lvl1pPr>
          </a:lstStyle>
          <a:p>
            <a:r>
              <a:t>Brukervennlig</a:t>
            </a:r>
          </a:p>
        </p:txBody>
      </p:sp>
      <p:sp>
        <p:nvSpPr>
          <p:cNvPr id="744" name="Shape 744"/>
          <p:cNvSpPr/>
          <p:nvPr/>
        </p:nvSpPr>
        <p:spPr>
          <a:xfrm>
            <a:off x="7860603" y="9757538"/>
            <a:ext cx="8650094" cy="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 algn="ctr"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45" name="Shape 745"/>
          <p:cNvSpPr/>
          <p:nvPr/>
        </p:nvSpPr>
        <p:spPr>
          <a:xfrm>
            <a:off x="9457524" y="6547615"/>
            <a:ext cx="5456253" cy="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 algn="ctr"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46" name="Shape 746"/>
          <p:cNvSpPr/>
          <p:nvPr/>
        </p:nvSpPr>
        <p:spPr>
          <a:xfrm>
            <a:off x="6520643" y="11495006"/>
            <a:ext cx="11348420" cy="1053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5" y="1346"/>
                </a:moveTo>
                <a:lnTo>
                  <a:pt x="20443" y="0"/>
                </a:lnTo>
                <a:lnTo>
                  <a:pt x="21600" y="21534"/>
                </a:lnTo>
                <a:lnTo>
                  <a:pt x="0" y="21600"/>
                </a:lnTo>
                <a:lnTo>
                  <a:pt x="995" y="1346"/>
                </a:lnTo>
                <a:close/>
              </a:path>
            </a:pathLst>
          </a:custGeom>
          <a:solidFill>
            <a:schemeClr val="accent4">
              <a:lumOff val="999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47" name="Shape 7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Hva er en MVP?</a:t>
            </a:r>
          </a:p>
        </p:txBody>
      </p:sp>
      <p:grpSp>
        <p:nvGrpSpPr>
          <p:cNvPr id="750" name="Group 750"/>
          <p:cNvGrpSpPr/>
          <p:nvPr/>
        </p:nvGrpSpPr>
        <p:grpSpPr>
          <a:xfrm>
            <a:off x="1460562" y="3069562"/>
            <a:ext cx="4445001" cy="4445001"/>
            <a:chOff x="0" y="0"/>
            <a:chExt cx="4445000" cy="4445000"/>
          </a:xfrm>
        </p:grpSpPr>
        <p:sp>
          <p:nvSpPr>
            <p:cNvPr id="748" name="Shape 748"/>
            <p:cNvSpPr/>
            <p:nvPr/>
          </p:nvSpPr>
          <p:spPr>
            <a:xfrm flipV="1">
              <a:off x="0" y="0"/>
              <a:ext cx="4445001" cy="4445001"/>
            </a:xfrm>
            <a:prstGeom prst="line">
              <a:avLst/>
            </a:prstGeom>
            <a:noFill/>
            <a:ln w="2286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 flipH="1" flipV="1">
              <a:off x="0" y="0"/>
              <a:ext cx="4445001" cy="4445001"/>
            </a:xfrm>
            <a:prstGeom prst="line">
              <a:avLst/>
            </a:prstGeom>
            <a:noFill/>
            <a:ln w="2286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</p:grpSp>
      <p:sp>
        <p:nvSpPr>
          <p:cNvPr id="751" name="Shape 751"/>
          <p:cNvSpPr/>
          <p:nvPr/>
        </p:nvSpPr>
        <p:spPr>
          <a:xfrm>
            <a:off x="9649777" y="10714485"/>
            <a:ext cx="5071746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666364"/>
                </a:solidFill>
                <a:latin typeface="+mn-lt"/>
                <a:ea typeface="+mn-ea"/>
                <a:cs typeface="+mn-cs"/>
                <a:sym typeface="FINN Type"/>
              </a:defRPr>
            </a:lvl1pPr>
          </a:lstStyle>
          <a:p>
            <a:r>
              <a:t>Funksjon på plass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Hva er en MVP?</a:t>
            </a:r>
          </a:p>
        </p:txBody>
      </p:sp>
      <p:sp>
        <p:nvSpPr>
          <p:cNvPr id="756" name="Shape 756"/>
          <p:cNvSpPr/>
          <p:nvPr/>
        </p:nvSpPr>
        <p:spPr>
          <a:xfrm>
            <a:off x="6474854" y="1151128"/>
            <a:ext cx="11421592" cy="11421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chemeClr val="accent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10206037" y="7725856"/>
            <a:ext cx="3959226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666364"/>
                </a:solidFill>
                <a:latin typeface="+mn-lt"/>
                <a:ea typeface="+mn-ea"/>
                <a:cs typeface="+mn-cs"/>
                <a:sym typeface="FINN Type"/>
              </a:defRPr>
            </a:lvl1pPr>
          </a:lstStyle>
          <a:p>
            <a:r>
              <a:t>Brukervennlig</a:t>
            </a:r>
          </a:p>
        </p:txBody>
      </p:sp>
      <p:sp>
        <p:nvSpPr>
          <p:cNvPr id="758" name="Shape 758"/>
          <p:cNvSpPr/>
          <p:nvPr/>
        </p:nvSpPr>
        <p:spPr>
          <a:xfrm>
            <a:off x="9649777" y="10714485"/>
            <a:ext cx="5071746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666364"/>
                </a:solidFill>
                <a:latin typeface="+mn-lt"/>
                <a:ea typeface="+mn-ea"/>
                <a:cs typeface="+mn-cs"/>
                <a:sym typeface="FINN Type"/>
              </a:defRPr>
            </a:lvl1pPr>
          </a:lstStyle>
          <a:p>
            <a:r>
              <a:t>Funksjon på plass</a:t>
            </a:r>
          </a:p>
        </p:txBody>
      </p:sp>
      <p:sp>
        <p:nvSpPr>
          <p:cNvPr id="759" name="Shape 759"/>
          <p:cNvSpPr/>
          <p:nvPr/>
        </p:nvSpPr>
        <p:spPr>
          <a:xfrm>
            <a:off x="1516402" y="2906907"/>
            <a:ext cx="5615554" cy="40603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327"/>
                </a:moveTo>
                <a:lnTo>
                  <a:pt x="5982" y="21600"/>
                </a:lnTo>
                <a:lnTo>
                  <a:pt x="21600" y="0"/>
                </a:lnTo>
              </a:path>
            </a:pathLst>
          </a:custGeom>
          <a:ln w="228600">
            <a:solidFill>
              <a:srgbClr val="28CD94"/>
            </a:solidFill>
            <a:miter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11563331" y="1208588"/>
            <a:ext cx="6305732" cy="11340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364"/>
                </a:moveTo>
                <a:lnTo>
                  <a:pt x="2131" y="0"/>
                </a:lnTo>
                <a:lnTo>
                  <a:pt x="21600" y="21594"/>
                </a:lnTo>
                <a:lnTo>
                  <a:pt x="16055" y="21600"/>
                </a:lnTo>
                <a:lnTo>
                  <a:pt x="0" y="2364"/>
                </a:lnTo>
                <a:close/>
              </a:path>
            </a:pathLst>
          </a:custGeom>
          <a:solidFill>
            <a:schemeClr val="accent4">
              <a:lumOff val="999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10529887" y="4737227"/>
            <a:ext cx="3311526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666364"/>
                </a:solidFill>
                <a:latin typeface="+mn-lt"/>
                <a:ea typeface="+mn-ea"/>
                <a:cs typeface="+mn-cs"/>
                <a:sym typeface="FINN Type"/>
              </a:defRPr>
            </a:lvl1pPr>
          </a:lstStyle>
          <a:p>
            <a:r>
              <a:t>Begeistring</a:t>
            </a:r>
          </a:p>
        </p:txBody>
      </p:sp>
      <p:sp>
        <p:nvSpPr>
          <p:cNvPr id="762" name="Shape 762"/>
          <p:cNvSpPr/>
          <p:nvPr/>
        </p:nvSpPr>
        <p:spPr>
          <a:xfrm>
            <a:off x="7860603" y="9757538"/>
            <a:ext cx="8650094" cy="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 algn="ctr"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9457524" y="6547615"/>
            <a:ext cx="5456253" cy="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 algn="ctr"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190" t="44113" r="190" b="13223"/>
          <a:stretch>
            <a:fillRect/>
          </a:stretch>
        </p:blipFill>
        <p:spPr>
          <a:xfrm>
            <a:off x="-46832" y="-127000"/>
            <a:ext cx="24464970" cy="139699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2" name="Group 772"/>
          <p:cNvGrpSpPr/>
          <p:nvPr/>
        </p:nvGrpSpPr>
        <p:grpSpPr>
          <a:xfrm>
            <a:off x="-68462" y="9635758"/>
            <a:ext cx="24482824" cy="4144909"/>
            <a:chOff x="0" y="0"/>
            <a:chExt cx="24482823" cy="4144907"/>
          </a:xfrm>
        </p:grpSpPr>
        <p:sp>
          <p:nvSpPr>
            <p:cNvPr id="768" name="Shape 768"/>
            <p:cNvSpPr/>
            <p:nvPr/>
          </p:nvSpPr>
          <p:spPr>
            <a:xfrm>
              <a:off x="0" y="0"/>
              <a:ext cx="24482824" cy="4144908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  <p:grpSp>
          <p:nvGrpSpPr>
            <p:cNvPr id="771" name="Group 771"/>
            <p:cNvGrpSpPr/>
            <p:nvPr/>
          </p:nvGrpSpPr>
          <p:grpSpPr>
            <a:xfrm>
              <a:off x="11213581" y="662651"/>
              <a:ext cx="12289280" cy="2819606"/>
              <a:chOff x="0" y="0"/>
              <a:chExt cx="12289279" cy="2819604"/>
            </a:xfrm>
          </p:grpSpPr>
          <p:sp>
            <p:nvSpPr>
              <p:cNvPr id="769" name="Shape 769"/>
              <p:cNvSpPr/>
              <p:nvPr/>
            </p:nvSpPr>
            <p:spPr>
              <a:xfrm>
                <a:off x="0" y="0"/>
                <a:ext cx="12289280" cy="2689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r">
                  <a:lnSpc>
                    <a:spcPct val="80000"/>
                  </a:lnSpc>
                  <a:defRPr sz="6000">
                    <a:solidFill>
                      <a:srgbClr val="FFFFFF"/>
                    </a:solidFill>
                    <a:latin typeface="FINN Type Web Strippet Light"/>
                    <a:ea typeface="FINN Type Web Strippet Light"/>
                    <a:cs typeface="FINN Type Web Strippet Light"/>
                    <a:sym typeface="FINN Type Web Strippet Light"/>
                  </a:defRPr>
                </a:pPr>
                <a:r>
                  <a:t>Customers will </a:t>
                </a:r>
                <a:r>
                  <a:rPr b="1">
                    <a:latin typeface="FINN Type Web Strippet"/>
                    <a:ea typeface="FINN Type Web Strippet"/>
                    <a:cs typeface="FINN Type Web Strippet"/>
                    <a:sym typeface="FINN Type Web Strippet"/>
                  </a:rPr>
                  <a:t>never</a:t>
                </a:r>
                <a:r>
                  <a:t> love a company until the employees love it </a:t>
                </a:r>
                <a:r>
                  <a:rPr b="1">
                    <a:latin typeface="FINN Type Web Strippet"/>
                    <a:ea typeface="FINN Type Web Strippet"/>
                    <a:cs typeface="FINN Type Web Strippet"/>
                    <a:sym typeface="FINN Type Web Strippet"/>
                  </a:rPr>
                  <a:t>first</a:t>
                </a:r>
                <a:r>
                  <a:t>.</a:t>
                </a:r>
              </a:p>
              <a:p>
                <a:pPr algn="r">
                  <a:defRPr sz="2000">
                    <a:solidFill>
                      <a:srgbClr val="FFFFFF"/>
                    </a:solidFill>
                    <a:latin typeface="FINN Type Web Strippet Light"/>
                    <a:ea typeface="FINN Type Web Strippet Light"/>
                    <a:cs typeface="FINN Type Web Strippet Light"/>
                    <a:sym typeface="FINN Type Web Strippet Light"/>
                  </a:defRPr>
                </a:pPr>
                <a:endParaRPr/>
              </a:p>
              <a:p>
                <a:pPr lvl="8" algn="r">
                  <a:defRPr>
                    <a:solidFill>
                      <a:srgbClr val="FFFFFF"/>
                    </a:solidFill>
                    <a:latin typeface="FINN Type Web Strippet Light"/>
                    <a:ea typeface="FINN Type Web Strippet Light"/>
                    <a:cs typeface="FINN Type Web Strippet Light"/>
                    <a:sym typeface="FINN Type Web Strippet Light"/>
                  </a:defRPr>
                </a:pPr>
                <a:r>
                  <a:t>- Simon Sinek</a:t>
                </a:r>
              </a:p>
            </p:txBody>
          </p:sp>
          <p:sp>
            <p:nvSpPr>
              <p:cNvPr id="770" name="Shape 770"/>
              <p:cNvSpPr/>
              <p:nvPr/>
            </p:nvSpPr>
            <p:spPr>
              <a:xfrm>
                <a:off x="8757608" y="2131264"/>
                <a:ext cx="561341" cy="688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>
                    <a:latin typeface="Apple Color Emoji"/>
                    <a:ea typeface="Apple Color Emoji"/>
                    <a:cs typeface="Apple Color Emoji"/>
                    <a:sym typeface="Apple Color Emoji"/>
                  </a:defRPr>
                </a:lvl1pPr>
              </a:lstStyle>
              <a:p>
                <a:r>
                  <a:t>❤️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roup 564"/>
          <p:cNvGrpSpPr/>
          <p:nvPr/>
        </p:nvGrpSpPr>
        <p:grpSpPr>
          <a:xfrm>
            <a:off x="2004772" y="5221267"/>
            <a:ext cx="21229643" cy="7198595"/>
            <a:chOff x="8" y="0"/>
            <a:chExt cx="21229642" cy="7198593"/>
          </a:xfrm>
        </p:grpSpPr>
        <p:grpSp>
          <p:nvGrpSpPr>
            <p:cNvPr id="559" name="Group 559"/>
            <p:cNvGrpSpPr/>
            <p:nvPr/>
          </p:nvGrpSpPr>
          <p:grpSpPr>
            <a:xfrm>
              <a:off x="8" y="444240"/>
              <a:ext cx="6278406" cy="5909136"/>
              <a:chOff x="8" y="-61"/>
              <a:chExt cx="6278405" cy="5909135"/>
            </a:xfrm>
          </p:grpSpPr>
          <p:pic>
            <p:nvPicPr>
              <p:cNvPr id="555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12890" t="2847" r="11429" b="5360"/>
              <a:stretch>
                <a:fillRect/>
              </a:stretch>
            </p:blipFill>
            <p:spPr>
              <a:xfrm>
                <a:off x="8" y="2822951"/>
                <a:ext cx="1590271" cy="3086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9" h="21595" extrusionOk="0">
                    <a:moveTo>
                      <a:pt x="10628" y="1"/>
                    </a:moveTo>
                    <a:cubicBezTo>
                      <a:pt x="9554" y="-5"/>
                      <a:pt x="8447" y="136"/>
                      <a:pt x="7443" y="437"/>
                    </a:cubicBezTo>
                    <a:cubicBezTo>
                      <a:pt x="4744" y="1246"/>
                      <a:pt x="4228" y="1808"/>
                      <a:pt x="3968" y="4230"/>
                    </a:cubicBezTo>
                    <a:cubicBezTo>
                      <a:pt x="3842" y="5406"/>
                      <a:pt x="3913" y="6636"/>
                      <a:pt x="4122" y="6963"/>
                    </a:cubicBezTo>
                    <a:cubicBezTo>
                      <a:pt x="4388" y="7379"/>
                      <a:pt x="4346" y="7704"/>
                      <a:pt x="3994" y="8048"/>
                    </a:cubicBezTo>
                    <a:cubicBezTo>
                      <a:pt x="3718" y="8319"/>
                      <a:pt x="3606" y="8771"/>
                      <a:pt x="3740" y="9051"/>
                    </a:cubicBezTo>
                    <a:cubicBezTo>
                      <a:pt x="3940" y="9468"/>
                      <a:pt x="3685" y="9683"/>
                      <a:pt x="2357" y="10242"/>
                    </a:cubicBezTo>
                    <a:cubicBezTo>
                      <a:pt x="1328" y="10676"/>
                      <a:pt x="820" y="11039"/>
                      <a:pt x="964" y="11237"/>
                    </a:cubicBezTo>
                    <a:cubicBezTo>
                      <a:pt x="1089" y="11407"/>
                      <a:pt x="924" y="11750"/>
                      <a:pt x="593" y="11997"/>
                    </a:cubicBezTo>
                    <a:cubicBezTo>
                      <a:pt x="-371" y="12719"/>
                      <a:pt x="-150" y="13838"/>
                      <a:pt x="1181" y="14938"/>
                    </a:cubicBezTo>
                    <a:cubicBezTo>
                      <a:pt x="1837" y="15481"/>
                      <a:pt x="2546" y="15924"/>
                      <a:pt x="2755" y="15924"/>
                    </a:cubicBezTo>
                    <a:cubicBezTo>
                      <a:pt x="3229" y="15924"/>
                      <a:pt x="4397" y="17123"/>
                      <a:pt x="4397" y="17610"/>
                    </a:cubicBezTo>
                    <a:cubicBezTo>
                      <a:pt x="4397" y="17809"/>
                      <a:pt x="4658" y="18357"/>
                      <a:pt x="4975" y="18826"/>
                    </a:cubicBezTo>
                    <a:lnTo>
                      <a:pt x="5547" y="19679"/>
                    </a:lnTo>
                    <a:lnTo>
                      <a:pt x="4169" y="20106"/>
                    </a:lnTo>
                    <a:cubicBezTo>
                      <a:pt x="2895" y="20500"/>
                      <a:pt x="2398" y="21108"/>
                      <a:pt x="3062" y="21456"/>
                    </a:cubicBezTo>
                    <a:cubicBezTo>
                      <a:pt x="3209" y="21533"/>
                      <a:pt x="4074" y="21595"/>
                      <a:pt x="4985" y="21595"/>
                    </a:cubicBezTo>
                    <a:cubicBezTo>
                      <a:pt x="7584" y="21595"/>
                      <a:pt x="8371" y="20894"/>
                      <a:pt x="6771" y="20001"/>
                    </a:cubicBezTo>
                    <a:lnTo>
                      <a:pt x="5933" y="19534"/>
                    </a:lnTo>
                    <a:lnTo>
                      <a:pt x="7703" y="18990"/>
                    </a:lnTo>
                    <a:cubicBezTo>
                      <a:pt x="9920" y="18309"/>
                      <a:pt x="11277" y="18302"/>
                      <a:pt x="13436" y="18965"/>
                    </a:cubicBezTo>
                    <a:cubicBezTo>
                      <a:pt x="15524" y="19607"/>
                      <a:pt x="15857" y="19461"/>
                      <a:pt x="16477" y="17618"/>
                    </a:cubicBezTo>
                    <a:cubicBezTo>
                      <a:pt x="16805" y="16642"/>
                      <a:pt x="17143" y="16243"/>
                      <a:pt x="17854" y="15999"/>
                    </a:cubicBezTo>
                    <a:cubicBezTo>
                      <a:pt x="19207" y="15534"/>
                      <a:pt x="21229" y="13850"/>
                      <a:pt x="21229" y="13186"/>
                    </a:cubicBezTo>
                    <a:cubicBezTo>
                      <a:pt x="21229" y="12875"/>
                      <a:pt x="20870" y="12380"/>
                      <a:pt x="20429" y="12086"/>
                    </a:cubicBezTo>
                    <a:cubicBezTo>
                      <a:pt x="19988" y="11792"/>
                      <a:pt x="19726" y="11411"/>
                      <a:pt x="19852" y="11239"/>
                    </a:cubicBezTo>
                    <a:cubicBezTo>
                      <a:pt x="19996" y="11042"/>
                      <a:pt x="19559" y="10715"/>
                      <a:pt x="18654" y="10353"/>
                    </a:cubicBezTo>
                    <a:cubicBezTo>
                      <a:pt x="17785" y="10006"/>
                      <a:pt x="17224" y="9604"/>
                      <a:pt x="17224" y="9326"/>
                    </a:cubicBezTo>
                    <a:cubicBezTo>
                      <a:pt x="17224" y="9074"/>
                      <a:pt x="17025" y="8763"/>
                      <a:pt x="16784" y="8637"/>
                    </a:cubicBezTo>
                    <a:cubicBezTo>
                      <a:pt x="16467" y="8471"/>
                      <a:pt x="16474" y="8280"/>
                      <a:pt x="16816" y="7946"/>
                    </a:cubicBezTo>
                    <a:cubicBezTo>
                      <a:pt x="17092" y="7675"/>
                      <a:pt x="17167" y="7253"/>
                      <a:pt x="16996" y="6927"/>
                    </a:cubicBezTo>
                    <a:cubicBezTo>
                      <a:pt x="16835" y="6620"/>
                      <a:pt x="16656" y="5941"/>
                      <a:pt x="16593" y="5421"/>
                    </a:cubicBezTo>
                    <a:cubicBezTo>
                      <a:pt x="16340" y="3339"/>
                      <a:pt x="15761" y="1717"/>
                      <a:pt x="15083" y="1186"/>
                    </a:cubicBezTo>
                    <a:cubicBezTo>
                      <a:pt x="14113" y="426"/>
                      <a:pt x="12417" y="10"/>
                      <a:pt x="10628" y="1"/>
                    </a:cubicBezTo>
                    <a:close/>
                    <a:moveTo>
                      <a:pt x="15295" y="19868"/>
                    </a:moveTo>
                    <a:cubicBezTo>
                      <a:pt x="14904" y="19854"/>
                      <a:pt x="14533" y="19893"/>
                      <a:pt x="14230" y="19998"/>
                    </a:cubicBezTo>
                    <a:cubicBezTo>
                      <a:pt x="13234" y="20344"/>
                      <a:pt x="12985" y="20881"/>
                      <a:pt x="13632" y="21290"/>
                    </a:cubicBezTo>
                    <a:cubicBezTo>
                      <a:pt x="13935" y="21481"/>
                      <a:pt x="14852" y="21595"/>
                      <a:pt x="16095" y="21595"/>
                    </a:cubicBezTo>
                    <a:cubicBezTo>
                      <a:pt x="18020" y="21595"/>
                      <a:pt x="18073" y="21579"/>
                      <a:pt x="17949" y="21017"/>
                    </a:cubicBezTo>
                    <a:cubicBezTo>
                      <a:pt x="17818" y="20417"/>
                      <a:pt x="16470" y="19908"/>
                      <a:pt x="15295" y="1986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56" name="pasted-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5799" t="4124" r="7807" b="5554"/>
              <a:stretch>
                <a:fillRect/>
              </a:stretch>
            </p:blipFill>
            <p:spPr>
              <a:xfrm>
                <a:off x="2008044" y="886095"/>
                <a:ext cx="1506703" cy="21915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34" h="21557" extrusionOk="0">
                    <a:moveTo>
                      <a:pt x="7457" y="4"/>
                    </a:moveTo>
                    <a:cubicBezTo>
                      <a:pt x="6644" y="32"/>
                      <a:pt x="5823" y="199"/>
                      <a:pt x="5071" y="508"/>
                    </a:cubicBezTo>
                    <a:cubicBezTo>
                      <a:pt x="4436" y="768"/>
                      <a:pt x="3446" y="985"/>
                      <a:pt x="2875" y="992"/>
                    </a:cubicBezTo>
                    <a:cubicBezTo>
                      <a:pt x="313" y="1021"/>
                      <a:pt x="-862" y="3633"/>
                      <a:pt x="712" y="5801"/>
                    </a:cubicBezTo>
                    <a:cubicBezTo>
                      <a:pt x="1106" y="6344"/>
                      <a:pt x="1333" y="7055"/>
                      <a:pt x="1215" y="7378"/>
                    </a:cubicBezTo>
                    <a:cubicBezTo>
                      <a:pt x="938" y="8139"/>
                      <a:pt x="1706" y="8120"/>
                      <a:pt x="3514" y="7328"/>
                    </a:cubicBezTo>
                    <a:cubicBezTo>
                      <a:pt x="4578" y="6862"/>
                      <a:pt x="5102" y="6794"/>
                      <a:pt x="5480" y="7066"/>
                    </a:cubicBezTo>
                    <a:cubicBezTo>
                      <a:pt x="6355" y="7695"/>
                      <a:pt x="6055" y="8204"/>
                      <a:pt x="4410" y="8901"/>
                    </a:cubicBezTo>
                    <a:cubicBezTo>
                      <a:pt x="1500" y="10134"/>
                      <a:pt x="1107" y="10988"/>
                      <a:pt x="1461" y="15248"/>
                    </a:cubicBezTo>
                    <a:cubicBezTo>
                      <a:pt x="1584" y="16731"/>
                      <a:pt x="1797" y="17131"/>
                      <a:pt x="2635" y="17431"/>
                    </a:cubicBezTo>
                    <a:cubicBezTo>
                      <a:pt x="3198" y="17632"/>
                      <a:pt x="4115" y="18214"/>
                      <a:pt x="4672" y="18723"/>
                    </a:cubicBezTo>
                    <a:cubicBezTo>
                      <a:pt x="5501" y="19480"/>
                      <a:pt x="5587" y="19759"/>
                      <a:pt x="5147" y="20265"/>
                    </a:cubicBezTo>
                    <a:cubicBezTo>
                      <a:pt x="4851" y="20605"/>
                      <a:pt x="4606" y="21036"/>
                      <a:pt x="4606" y="21221"/>
                    </a:cubicBezTo>
                    <a:cubicBezTo>
                      <a:pt x="4606" y="21406"/>
                      <a:pt x="5130" y="21557"/>
                      <a:pt x="5764" y="21557"/>
                    </a:cubicBezTo>
                    <a:cubicBezTo>
                      <a:pt x="6977" y="21557"/>
                      <a:pt x="7280" y="20957"/>
                      <a:pt x="6392" y="20319"/>
                    </a:cubicBezTo>
                    <a:cubicBezTo>
                      <a:pt x="5343" y="19566"/>
                      <a:pt x="6328" y="18906"/>
                      <a:pt x="8500" y="18906"/>
                    </a:cubicBezTo>
                    <a:cubicBezTo>
                      <a:pt x="10082" y="18906"/>
                      <a:pt x="10691" y="19057"/>
                      <a:pt x="11056" y="19547"/>
                    </a:cubicBezTo>
                    <a:cubicBezTo>
                      <a:pt x="11375" y="19974"/>
                      <a:pt x="11381" y="20261"/>
                      <a:pt x="11073" y="20398"/>
                    </a:cubicBezTo>
                    <a:cubicBezTo>
                      <a:pt x="10060" y="20847"/>
                      <a:pt x="10620" y="21557"/>
                      <a:pt x="11990" y="21557"/>
                    </a:cubicBezTo>
                    <a:cubicBezTo>
                      <a:pt x="13638" y="21557"/>
                      <a:pt x="13765" y="21071"/>
                      <a:pt x="12340" y="20202"/>
                    </a:cubicBezTo>
                    <a:cubicBezTo>
                      <a:pt x="11432" y="19649"/>
                      <a:pt x="11385" y="19515"/>
                      <a:pt x="11990" y="19152"/>
                    </a:cubicBezTo>
                    <a:cubicBezTo>
                      <a:pt x="12494" y="18851"/>
                      <a:pt x="12684" y="18054"/>
                      <a:pt x="12684" y="16224"/>
                    </a:cubicBezTo>
                    <a:cubicBezTo>
                      <a:pt x="12684" y="13754"/>
                      <a:pt x="12716" y="13690"/>
                      <a:pt x="14399" y="12551"/>
                    </a:cubicBezTo>
                    <a:cubicBezTo>
                      <a:pt x="15341" y="11913"/>
                      <a:pt x="16320" y="10996"/>
                      <a:pt x="16578" y="10509"/>
                    </a:cubicBezTo>
                    <a:cubicBezTo>
                      <a:pt x="16909" y="9884"/>
                      <a:pt x="17376" y="9623"/>
                      <a:pt x="18173" y="9623"/>
                    </a:cubicBezTo>
                    <a:cubicBezTo>
                      <a:pt x="19823" y="9623"/>
                      <a:pt x="20738" y="9285"/>
                      <a:pt x="20734" y="8815"/>
                    </a:cubicBezTo>
                    <a:cubicBezTo>
                      <a:pt x="20732" y="8533"/>
                      <a:pt x="20399" y="8201"/>
                      <a:pt x="19696" y="7870"/>
                    </a:cubicBezTo>
                    <a:cubicBezTo>
                      <a:pt x="18420" y="7269"/>
                      <a:pt x="17069" y="7667"/>
                      <a:pt x="17069" y="8643"/>
                    </a:cubicBezTo>
                    <a:cubicBezTo>
                      <a:pt x="17069" y="9059"/>
                      <a:pt x="16533" y="9448"/>
                      <a:pt x="15568" y="9736"/>
                    </a:cubicBezTo>
                    <a:cubicBezTo>
                      <a:pt x="14154" y="10159"/>
                      <a:pt x="13967" y="10129"/>
                      <a:pt x="12323" y="9205"/>
                    </a:cubicBezTo>
                    <a:lnTo>
                      <a:pt x="10581" y="8226"/>
                    </a:lnTo>
                    <a:lnTo>
                      <a:pt x="11493" y="7191"/>
                    </a:lnTo>
                    <a:cubicBezTo>
                      <a:pt x="12634" y="5898"/>
                      <a:pt x="13366" y="5703"/>
                      <a:pt x="13694" y="6605"/>
                    </a:cubicBezTo>
                    <a:cubicBezTo>
                      <a:pt x="13834" y="6989"/>
                      <a:pt x="14131" y="7304"/>
                      <a:pt x="14355" y="7304"/>
                    </a:cubicBezTo>
                    <a:cubicBezTo>
                      <a:pt x="15086" y="7304"/>
                      <a:pt x="14784" y="6771"/>
                      <a:pt x="13607" y="5977"/>
                    </a:cubicBezTo>
                    <a:cubicBezTo>
                      <a:pt x="12680" y="5352"/>
                      <a:pt x="12455" y="4877"/>
                      <a:pt x="12455" y="3572"/>
                    </a:cubicBezTo>
                    <a:cubicBezTo>
                      <a:pt x="12455" y="2218"/>
                      <a:pt x="12230" y="1787"/>
                      <a:pt x="11106" y="980"/>
                    </a:cubicBezTo>
                    <a:cubicBezTo>
                      <a:pt x="10149" y="293"/>
                      <a:pt x="8814" y="-43"/>
                      <a:pt x="7457" y="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57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11416" t="3759" r="10646" b="4755"/>
              <a:stretch>
                <a:fillRect/>
              </a:stretch>
            </p:blipFill>
            <p:spPr>
              <a:xfrm>
                <a:off x="4513436" y="-62"/>
                <a:ext cx="1063734" cy="1942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3" h="21331" extrusionOk="0">
                    <a:moveTo>
                      <a:pt x="10820" y="10"/>
                    </a:moveTo>
                    <a:cubicBezTo>
                      <a:pt x="10130" y="-28"/>
                      <a:pt x="9464" y="49"/>
                      <a:pt x="8522" y="223"/>
                    </a:cubicBezTo>
                    <a:cubicBezTo>
                      <a:pt x="5660" y="753"/>
                      <a:pt x="4490" y="1763"/>
                      <a:pt x="3918" y="4211"/>
                    </a:cubicBezTo>
                    <a:cubicBezTo>
                      <a:pt x="3546" y="5804"/>
                      <a:pt x="3642" y="6155"/>
                      <a:pt x="4453" y="6155"/>
                    </a:cubicBezTo>
                    <a:cubicBezTo>
                      <a:pt x="4998" y="6155"/>
                      <a:pt x="5744" y="6465"/>
                      <a:pt x="6106" y="6844"/>
                    </a:cubicBezTo>
                    <a:cubicBezTo>
                      <a:pt x="6907" y="7682"/>
                      <a:pt x="6001" y="8431"/>
                      <a:pt x="3234" y="9215"/>
                    </a:cubicBezTo>
                    <a:cubicBezTo>
                      <a:pt x="1865" y="9602"/>
                      <a:pt x="1059" y="10218"/>
                      <a:pt x="471" y="11333"/>
                    </a:cubicBezTo>
                    <a:cubicBezTo>
                      <a:pt x="-482" y="13143"/>
                      <a:pt x="-110" y="13890"/>
                      <a:pt x="2706" y="15865"/>
                    </a:cubicBezTo>
                    <a:cubicBezTo>
                      <a:pt x="4115" y="16853"/>
                      <a:pt x="4806" y="17837"/>
                      <a:pt x="5130" y="19291"/>
                    </a:cubicBezTo>
                    <a:cubicBezTo>
                      <a:pt x="5541" y="21133"/>
                      <a:pt x="5744" y="21331"/>
                      <a:pt x="7192" y="21331"/>
                    </a:cubicBezTo>
                    <a:cubicBezTo>
                      <a:pt x="8433" y="21331"/>
                      <a:pt x="8790" y="21136"/>
                      <a:pt x="8790" y="20464"/>
                    </a:cubicBezTo>
                    <a:cubicBezTo>
                      <a:pt x="8790" y="19986"/>
                      <a:pt x="9348" y="19312"/>
                      <a:pt x="10025" y="18969"/>
                    </a:cubicBezTo>
                    <a:cubicBezTo>
                      <a:pt x="11187" y="18379"/>
                      <a:pt x="11310" y="18393"/>
                      <a:pt x="12221" y="19191"/>
                    </a:cubicBezTo>
                    <a:cubicBezTo>
                      <a:pt x="12751" y="19655"/>
                      <a:pt x="13372" y="20325"/>
                      <a:pt x="13606" y="20681"/>
                    </a:cubicBezTo>
                    <a:cubicBezTo>
                      <a:pt x="14048" y="21355"/>
                      <a:pt x="16367" y="21572"/>
                      <a:pt x="16998" y="21000"/>
                    </a:cubicBezTo>
                    <a:cubicBezTo>
                      <a:pt x="17197" y="20819"/>
                      <a:pt x="16953" y="20482"/>
                      <a:pt x="16455" y="20250"/>
                    </a:cubicBezTo>
                    <a:cubicBezTo>
                      <a:pt x="15690" y="19894"/>
                      <a:pt x="15717" y="19525"/>
                      <a:pt x="16628" y="17883"/>
                    </a:cubicBezTo>
                    <a:cubicBezTo>
                      <a:pt x="17221" y="16814"/>
                      <a:pt x="18360" y="15473"/>
                      <a:pt x="19162" y="14902"/>
                    </a:cubicBezTo>
                    <a:cubicBezTo>
                      <a:pt x="20424" y="14005"/>
                      <a:pt x="21043" y="13335"/>
                      <a:pt x="21090" y="12719"/>
                    </a:cubicBezTo>
                    <a:cubicBezTo>
                      <a:pt x="21118" y="12349"/>
                      <a:pt x="20936" y="12000"/>
                      <a:pt x="20571" y="11629"/>
                    </a:cubicBezTo>
                    <a:cubicBezTo>
                      <a:pt x="20111" y="11163"/>
                      <a:pt x="19812" y="10578"/>
                      <a:pt x="19902" y="10330"/>
                    </a:cubicBezTo>
                    <a:cubicBezTo>
                      <a:pt x="19991" y="10083"/>
                      <a:pt x="18891" y="9468"/>
                      <a:pt x="17462" y="8962"/>
                    </a:cubicBezTo>
                    <a:lnTo>
                      <a:pt x="14865" y="8042"/>
                    </a:lnTo>
                    <a:lnTo>
                      <a:pt x="15825" y="6486"/>
                    </a:lnTo>
                    <a:cubicBezTo>
                      <a:pt x="16511" y="5369"/>
                      <a:pt x="16629" y="4393"/>
                      <a:pt x="16250" y="3043"/>
                    </a:cubicBezTo>
                    <a:cubicBezTo>
                      <a:pt x="15775" y="1350"/>
                      <a:pt x="15473" y="1089"/>
                      <a:pt x="13252" y="480"/>
                    </a:cubicBezTo>
                    <a:cubicBezTo>
                      <a:pt x="12222" y="198"/>
                      <a:pt x="11510" y="47"/>
                      <a:pt x="10820" y="1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58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16953" t="9195" r="18608" b="6914"/>
              <a:stretch>
                <a:fillRect/>
              </a:stretch>
            </p:blipFill>
            <p:spPr>
              <a:xfrm>
                <a:off x="4861452" y="3308275"/>
                <a:ext cx="1416962" cy="2438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6" h="21597" extrusionOk="0">
                    <a:moveTo>
                      <a:pt x="14700" y="0"/>
                    </a:moveTo>
                    <a:cubicBezTo>
                      <a:pt x="10232" y="0"/>
                      <a:pt x="7422" y="1346"/>
                      <a:pt x="7422" y="3487"/>
                    </a:cubicBezTo>
                    <a:cubicBezTo>
                      <a:pt x="7422" y="3956"/>
                      <a:pt x="6884" y="4965"/>
                      <a:pt x="6228" y="5730"/>
                    </a:cubicBezTo>
                    <a:lnTo>
                      <a:pt x="5040" y="7118"/>
                    </a:lnTo>
                    <a:lnTo>
                      <a:pt x="6091" y="7554"/>
                    </a:lnTo>
                    <a:cubicBezTo>
                      <a:pt x="6670" y="7794"/>
                      <a:pt x="7388" y="7990"/>
                      <a:pt x="7685" y="7990"/>
                    </a:cubicBezTo>
                    <a:cubicBezTo>
                      <a:pt x="7982" y="7990"/>
                      <a:pt x="8487" y="8145"/>
                      <a:pt x="8807" y="8335"/>
                    </a:cubicBezTo>
                    <a:cubicBezTo>
                      <a:pt x="9250" y="8596"/>
                      <a:pt x="9063" y="8911"/>
                      <a:pt x="8031" y="9642"/>
                    </a:cubicBezTo>
                    <a:cubicBezTo>
                      <a:pt x="7284" y="10172"/>
                      <a:pt x="6264" y="10948"/>
                      <a:pt x="5768" y="11368"/>
                    </a:cubicBezTo>
                    <a:cubicBezTo>
                      <a:pt x="5273" y="11788"/>
                      <a:pt x="4456" y="12131"/>
                      <a:pt x="3948" y="12131"/>
                    </a:cubicBezTo>
                    <a:cubicBezTo>
                      <a:pt x="3439" y="12131"/>
                      <a:pt x="2898" y="12321"/>
                      <a:pt x="2747" y="12553"/>
                    </a:cubicBezTo>
                    <a:cubicBezTo>
                      <a:pt x="2597" y="12784"/>
                      <a:pt x="1955" y="13020"/>
                      <a:pt x="1321" y="13073"/>
                    </a:cubicBezTo>
                    <a:cubicBezTo>
                      <a:pt x="468" y="13145"/>
                      <a:pt x="-31" y="13508"/>
                      <a:pt x="1" y="13836"/>
                    </a:cubicBezTo>
                    <a:cubicBezTo>
                      <a:pt x="20" y="14032"/>
                      <a:pt x="233" y="14215"/>
                      <a:pt x="670" y="14314"/>
                    </a:cubicBezTo>
                    <a:cubicBezTo>
                      <a:pt x="1117" y="14415"/>
                      <a:pt x="1974" y="14337"/>
                      <a:pt x="2574" y="14142"/>
                    </a:cubicBezTo>
                    <a:cubicBezTo>
                      <a:pt x="3175" y="13947"/>
                      <a:pt x="3887" y="13760"/>
                      <a:pt x="4162" y="13727"/>
                    </a:cubicBezTo>
                    <a:cubicBezTo>
                      <a:pt x="4438" y="13693"/>
                      <a:pt x="5502" y="13457"/>
                      <a:pt x="6521" y="13200"/>
                    </a:cubicBezTo>
                    <a:cubicBezTo>
                      <a:pt x="7540" y="12942"/>
                      <a:pt x="8491" y="12841"/>
                      <a:pt x="8634" y="12978"/>
                    </a:cubicBezTo>
                    <a:cubicBezTo>
                      <a:pt x="8778" y="13115"/>
                      <a:pt x="8811" y="14314"/>
                      <a:pt x="8706" y="15639"/>
                    </a:cubicBezTo>
                    <a:cubicBezTo>
                      <a:pt x="8597" y="17015"/>
                      <a:pt x="8719" y="18124"/>
                      <a:pt x="8998" y="18226"/>
                    </a:cubicBezTo>
                    <a:cubicBezTo>
                      <a:pt x="9267" y="18324"/>
                      <a:pt x="9696" y="18724"/>
                      <a:pt x="9948" y="19116"/>
                    </a:cubicBezTo>
                    <a:cubicBezTo>
                      <a:pt x="10448" y="19893"/>
                      <a:pt x="11434" y="20082"/>
                      <a:pt x="11434" y="19400"/>
                    </a:cubicBezTo>
                    <a:cubicBezTo>
                      <a:pt x="11434" y="18637"/>
                      <a:pt x="12486" y="18567"/>
                      <a:pt x="13715" y="19249"/>
                    </a:cubicBezTo>
                    <a:cubicBezTo>
                      <a:pt x="14864" y="19886"/>
                      <a:pt x="14927" y="19892"/>
                      <a:pt x="15214" y="19355"/>
                    </a:cubicBezTo>
                    <a:cubicBezTo>
                      <a:pt x="15379" y="19045"/>
                      <a:pt x="15722" y="18558"/>
                      <a:pt x="15978" y="18275"/>
                    </a:cubicBezTo>
                    <a:cubicBezTo>
                      <a:pt x="16233" y="17993"/>
                      <a:pt x="16443" y="17350"/>
                      <a:pt x="16443" y="16845"/>
                    </a:cubicBezTo>
                    <a:cubicBezTo>
                      <a:pt x="16443" y="16174"/>
                      <a:pt x="16715" y="15882"/>
                      <a:pt x="17446" y="15769"/>
                    </a:cubicBezTo>
                    <a:cubicBezTo>
                      <a:pt x="17998" y="15684"/>
                      <a:pt x="18449" y="15426"/>
                      <a:pt x="18449" y="15196"/>
                    </a:cubicBezTo>
                    <a:cubicBezTo>
                      <a:pt x="18449" y="14966"/>
                      <a:pt x="18788" y="14699"/>
                      <a:pt x="19202" y="14606"/>
                    </a:cubicBezTo>
                    <a:cubicBezTo>
                      <a:pt x="19615" y="14512"/>
                      <a:pt x="19954" y="14247"/>
                      <a:pt x="19954" y="14015"/>
                    </a:cubicBezTo>
                    <a:cubicBezTo>
                      <a:pt x="19954" y="13783"/>
                      <a:pt x="20315" y="13263"/>
                      <a:pt x="20760" y="12862"/>
                    </a:cubicBezTo>
                    <a:cubicBezTo>
                      <a:pt x="21135" y="12524"/>
                      <a:pt x="21324" y="12328"/>
                      <a:pt x="21315" y="12120"/>
                    </a:cubicBezTo>
                    <a:cubicBezTo>
                      <a:pt x="21306" y="11913"/>
                      <a:pt x="21100" y="11696"/>
                      <a:pt x="20694" y="11319"/>
                    </a:cubicBezTo>
                    <a:cubicBezTo>
                      <a:pt x="20213" y="10871"/>
                      <a:pt x="19174" y="10196"/>
                      <a:pt x="18384" y="9818"/>
                    </a:cubicBezTo>
                    <a:cubicBezTo>
                      <a:pt x="16534" y="8933"/>
                      <a:pt x="16575" y="8645"/>
                      <a:pt x="18617" y="8141"/>
                    </a:cubicBezTo>
                    <a:cubicBezTo>
                      <a:pt x="21355" y="7466"/>
                      <a:pt x="21569" y="7144"/>
                      <a:pt x="20712" y="4999"/>
                    </a:cubicBezTo>
                    <a:cubicBezTo>
                      <a:pt x="20297" y="3959"/>
                      <a:pt x="19835" y="2729"/>
                      <a:pt x="19685" y="2267"/>
                    </a:cubicBezTo>
                    <a:cubicBezTo>
                      <a:pt x="19228" y="858"/>
                      <a:pt x="17341" y="0"/>
                      <a:pt x="14700" y="0"/>
                    </a:cubicBezTo>
                    <a:close/>
                    <a:moveTo>
                      <a:pt x="10748" y="20272"/>
                    </a:moveTo>
                    <a:cubicBezTo>
                      <a:pt x="9920" y="20235"/>
                      <a:pt x="8425" y="20742"/>
                      <a:pt x="8425" y="21130"/>
                    </a:cubicBezTo>
                    <a:cubicBezTo>
                      <a:pt x="8425" y="21420"/>
                      <a:pt x="8924" y="21554"/>
                      <a:pt x="9930" y="21538"/>
                    </a:cubicBezTo>
                    <a:cubicBezTo>
                      <a:pt x="11024" y="21519"/>
                      <a:pt x="11434" y="21367"/>
                      <a:pt x="11434" y="20982"/>
                    </a:cubicBezTo>
                    <a:cubicBezTo>
                      <a:pt x="11434" y="20691"/>
                      <a:pt x="11265" y="20393"/>
                      <a:pt x="11058" y="20321"/>
                    </a:cubicBezTo>
                    <a:cubicBezTo>
                      <a:pt x="10973" y="20292"/>
                      <a:pt x="10866" y="20277"/>
                      <a:pt x="10748" y="20272"/>
                    </a:cubicBezTo>
                    <a:close/>
                    <a:moveTo>
                      <a:pt x="14778" y="20346"/>
                    </a:moveTo>
                    <a:cubicBezTo>
                      <a:pt x="14474" y="20340"/>
                      <a:pt x="14205" y="20377"/>
                      <a:pt x="14037" y="20476"/>
                    </a:cubicBezTo>
                    <a:cubicBezTo>
                      <a:pt x="13749" y="20646"/>
                      <a:pt x="13635" y="20969"/>
                      <a:pt x="13781" y="21193"/>
                    </a:cubicBezTo>
                    <a:cubicBezTo>
                      <a:pt x="13954" y="21459"/>
                      <a:pt x="14746" y="21595"/>
                      <a:pt x="15494" y="21597"/>
                    </a:cubicBezTo>
                    <a:cubicBezTo>
                      <a:pt x="16242" y="21600"/>
                      <a:pt x="16945" y="21473"/>
                      <a:pt x="16945" y="21207"/>
                    </a:cubicBezTo>
                    <a:cubicBezTo>
                      <a:pt x="16945" y="20784"/>
                      <a:pt x="15690" y="20363"/>
                      <a:pt x="14778" y="20346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3" name="Group 563"/>
            <p:cNvGrpSpPr/>
            <p:nvPr/>
          </p:nvGrpSpPr>
          <p:grpSpPr>
            <a:xfrm>
              <a:off x="13041721" y="0"/>
              <a:ext cx="8187930" cy="7198594"/>
              <a:chOff x="0" y="0"/>
              <a:chExt cx="8187929" cy="7198593"/>
            </a:xfrm>
          </p:grpSpPr>
          <p:pic>
            <p:nvPicPr>
              <p:cNvPr id="560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2613183"/>
                <a:ext cx="4296825" cy="38671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1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255978" y="3432553"/>
                <a:ext cx="2931952" cy="37660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2" name="pasted-image.pd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3950966" y="0"/>
                <a:ext cx="2198964" cy="28308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565" name="Shape 565"/>
          <p:cNvSpPr/>
          <p:nvPr/>
        </p:nvSpPr>
        <p:spPr>
          <a:xfrm>
            <a:off x="4436364" y="2431230"/>
            <a:ext cx="15498572" cy="2016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algn="ctr" defTabSz="1810421">
              <a:lnSpc>
                <a:spcPct val="90000"/>
              </a:lnSpc>
              <a:defRPr sz="6930">
                <a:latin typeface="+mn-lt"/>
                <a:ea typeface="+mn-ea"/>
                <a:cs typeface="+mn-cs"/>
                <a:sym typeface="FINN Type"/>
              </a:defRPr>
            </a:pPr>
            <a:r>
              <a:t>Raskt levere små og store løsninger som </a:t>
            </a:r>
            <a:r>
              <a:rPr>
                <a:latin typeface="FINN Type Black"/>
                <a:ea typeface="FINN Type Black"/>
                <a:cs typeface="FINN Type Black"/>
                <a:sym typeface="FINN Type Black"/>
              </a:rPr>
              <a:t>hjelper</a:t>
            </a:r>
            <a:r>
              <a:t> og </a:t>
            </a:r>
            <a:r>
              <a:rPr>
                <a:latin typeface="FINN Type Black"/>
                <a:ea typeface="FINN Type Black"/>
                <a:cs typeface="FINN Type Black"/>
                <a:sym typeface="FINN Type Black"/>
              </a:rPr>
              <a:t>begeistrer</a:t>
            </a:r>
          </a:p>
        </p:txBody>
      </p:sp>
      <p:pic>
        <p:nvPicPr>
          <p:cNvPr id="566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618800" y="5373970"/>
            <a:ext cx="5476815" cy="7198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/>
        </p:nvSpPr>
        <p:spPr>
          <a:xfrm>
            <a:off x="12230372" y="2592975"/>
            <a:ext cx="3795215" cy="1163171"/>
          </a:xfrm>
          <a:prstGeom prst="rect">
            <a:avLst/>
          </a:prstGeom>
          <a:solidFill>
            <a:schemeClr val="accent5">
              <a:lumOff val="3235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12255772" y="3746424"/>
            <a:ext cx="8796360" cy="3048700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6"/>
            </a:solidFill>
            <a:miter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809836" y="8701458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809836" y="4414915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574" name="Shape 5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Vår oppgave</a:t>
            </a:r>
          </a:p>
        </p:txBody>
      </p:sp>
      <p:sp>
        <p:nvSpPr>
          <p:cNvPr id="575" name="Shape 575"/>
          <p:cNvSpPr>
            <a:spLocks noGrp="1"/>
          </p:cNvSpPr>
          <p:nvPr>
            <p:ph type="body" sz="half" idx="1"/>
          </p:nvPr>
        </p:nvSpPr>
        <p:spPr>
          <a:xfrm>
            <a:off x="2496342" y="4068509"/>
            <a:ext cx="8939065" cy="8209027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>
                <a:latin typeface="+mn-lt"/>
                <a:ea typeface="+mn-ea"/>
                <a:cs typeface="+mn-cs"/>
                <a:sym typeface="FINN Type"/>
              </a:defRPr>
            </a:pPr>
            <a:r>
              <a:t>Levere design og konsepter som skaper suksess i markedsplassene</a:t>
            </a:r>
            <a:br/>
            <a:r>
              <a:t/>
            </a:r>
            <a:br/>
            <a:r>
              <a:t/>
            </a:r>
            <a:br/>
            <a:endParaRPr/>
          </a:p>
          <a:p>
            <a:pPr marL="0" indent="0">
              <a:buClrTx/>
              <a:buSzTx/>
              <a:buFontTx/>
              <a:buNone/>
              <a:defRPr>
                <a:latin typeface="+mn-lt"/>
                <a:ea typeface="+mn-ea"/>
                <a:cs typeface="+mn-cs"/>
                <a:sym typeface="FINN Type"/>
              </a:defRPr>
            </a:pPr>
            <a:r>
              <a:t>Legge til rette for helhet på tvers av markedsplasser, funksjoner og kanaler</a:t>
            </a:r>
          </a:p>
        </p:txBody>
      </p:sp>
      <p:sp>
        <p:nvSpPr>
          <p:cNvPr id="576" name="Shape 576"/>
          <p:cNvSpPr/>
          <p:nvPr/>
        </p:nvSpPr>
        <p:spPr>
          <a:xfrm>
            <a:off x="12660119" y="2773240"/>
            <a:ext cx="288671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defRPr sz="5000" b="1">
                <a:solidFill>
                  <a:srgbClr val="535353"/>
                </a:solidFill>
                <a:latin typeface="+mn-lt"/>
                <a:ea typeface="+mn-ea"/>
                <a:cs typeface="+mn-cs"/>
                <a:sym typeface="FINN Type"/>
              </a:defRPr>
            </a:lvl1pPr>
          </a:lstStyle>
          <a:p>
            <a:r>
              <a:t>Tjenester</a:t>
            </a:r>
          </a:p>
        </p:txBody>
      </p:sp>
      <p:sp>
        <p:nvSpPr>
          <p:cNvPr id="577" name="Shape 577"/>
          <p:cNvSpPr/>
          <p:nvPr/>
        </p:nvSpPr>
        <p:spPr>
          <a:xfrm>
            <a:off x="12685519" y="4005853"/>
            <a:ext cx="5494656" cy="247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666364"/>
                </a:solidFill>
                <a:latin typeface="+mn-lt"/>
                <a:ea typeface="+mn-ea"/>
                <a:cs typeface="+mn-cs"/>
                <a:sym typeface="FINN Type"/>
              </a:defRPr>
            </a:pPr>
            <a:r>
              <a:t>Interaksjonsdesign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666364"/>
                </a:solidFill>
                <a:latin typeface="+mn-lt"/>
                <a:ea typeface="+mn-ea"/>
                <a:cs typeface="+mn-cs"/>
                <a:sym typeface="FINN Type"/>
              </a:defRPr>
            </a:pPr>
            <a:r>
              <a:t>Konseptutvikling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666364"/>
                </a:solidFill>
                <a:latin typeface="+mn-lt"/>
                <a:ea typeface="+mn-ea"/>
                <a:cs typeface="+mn-cs"/>
                <a:sym typeface="FINN Type"/>
              </a:defRPr>
            </a:pPr>
            <a:r>
              <a:t>Kvalitativ innsikt</a:t>
            </a:r>
          </a:p>
        </p:txBody>
      </p:sp>
      <p:sp>
        <p:nvSpPr>
          <p:cNvPr id="578" name="Shape 578"/>
          <p:cNvSpPr/>
          <p:nvPr/>
        </p:nvSpPr>
        <p:spPr>
          <a:xfrm>
            <a:off x="12230372" y="7419761"/>
            <a:ext cx="6314146" cy="1163171"/>
          </a:xfrm>
          <a:prstGeom prst="rect">
            <a:avLst/>
          </a:prstGeom>
          <a:solidFill>
            <a:schemeClr val="accent5">
              <a:lumOff val="3235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579" name="Shape 579"/>
          <p:cNvSpPr/>
          <p:nvPr/>
        </p:nvSpPr>
        <p:spPr>
          <a:xfrm>
            <a:off x="12255772" y="8573210"/>
            <a:ext cx="8796360" cy="3048700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6"/>
            </a:solidFill>
            <a:miter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580" name="Shape 580"/>
          <p:cNvSpPr/>
          <p:nvPr/>
        </p:nvSpPr>
        <p:spPr>
          <a:xfrm>
            <a:off x="12660119" y="7600026"/>
            <a:ext cx="545465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defRPr sz="5000" b="1">
                <a:solidFill>
                  <a:srgbClr val="535353"/>
                </a:solidFill>
                <a:latin typeface="+mn-lt"/>
                <a:ea typeface="+mn-ea"/>
                <a:cs typeface="+mn-cs"/>
                <a:sym typeface="FINN Type"/>
              </a:defRPr>
            </a:lvl1pPr>
          </a:lstStyle>
          <a:p>
            <a:r>
              <a:t>Designrammeverk</a:t>
            </a:r>
          </a:p>
        </p:txBody>
      </p:sp>
      <p:sp>
        <p:nvSpPr>
          <p:cNvPr id="581" name="Shape 581"/>
          <p:cNvSpPr/>
          <p:nvPr/>
        </p:nvSpPr>
        <p:spPr>
          <a:xfrm>
            <a:off x="12685519" y="8832639"/>
            <a:ext cx="7936866" cy="247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666364"/>
                </a:solidFill>
                <a:latin typeface="+mn-lt"/>
                <a:ea typeface="+mn-ea"/>
                <a:cs typeface="+mn-cs"/>
                <a:sym typeface="FINN Type"/>
              </a:defRPr>
            </a:pPr>
            <a:r>
              <a:t>Global navigasjon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666364"/>
                </a:solidFill>
                <a:latin typeface="+mn-lt"/>
                <a:ea typeface="+mn-ea"/>
                <a:cs typeface="+mn-cs"/>
                <a:sym typeface="FINN Type"/>
              </a:defRPr>
            </a:pPr>
            <a:r>
              <a:t>Språk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5000">
                <a:solidFill>
                  <a:srgbClr val="666364"/>
                </a:solidFill>
                <a:latin typeface="+mn-lt"/>
                <a:ea typeface="+mn-ea"/>
                <a:cs typeface="+mn-cs"/>
                <a:sym typeface="FINN Type"/>
              </a:defRPr>
            </a:pPr>
            <a:r>
              <a:t>Visuell profil / grafisk design</a:t>
            </a:r>
          </a:p>
        </p:txBody>
      </p:sp>
      <p:sp>
        <p:nvSpPr>
          <p:cNvPr id="582" name="Shape 582"/>
          <p:cNvSpPr/>
          <p:nvPr/>
        </p:nvSpPr>
        <p:spPr>
          <a:xfrm>
            <a:off x="1188296" y="4470795"/>
            <a:ext cx="513081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7000">
                <a:solidFill>
                  <a:srgbClr val="FFFFFF"/>
                </a:solidFill>
                <a:latin typeface="FINN Type Black"/>
                <a:ea typeface="FINN Type Black"/>
                <a:cs typeface="FINN Type Black"/>
                <a:sym typeface="FINN Type Black"/>
              </a:defRPr>
            </a:lvl1pPr>
          </a:lstStyle>
          <a:p>
            <a:r>
              <a:t>1</a:t>
            </a:r>
          </a:p>
        </p:txBody>
      </p:sp>
      <p:sp>
        <p:nvSpPr>
          <p:cNvPr id="583" name="Shape 583"/>
          <p:cNvSpPr/>
          <p:nvPr/>
        </p:nvSpPr>
        <p:spPr>
          <a:xfrm>
            <a:off x="1123843" y="8757339"/>
            <a:ext cx="64198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7000">
                <a:solidFill>
                  <a:srgbClr val="FFFFFF"/>
                </a:solidFill>
                <a:latin typeface="FINN Type Black"/>
                <a:ea typeface="FINN Type Black"/>
                <a:cs typeface="FINN Type Black"/>
                <a:sym typeface="FINN Type Black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l="26622" r="9368"/>
          <a:stretch>
            <a:fillRect/>
          </a:stretch>
        </p:blipFill>
        <p:spPr>
          <a:xfrm>
            <a:off x="5973038" y="892059"/>
            <a:ext cx="12425370" cy="11931831"/>
          </a:xfrm>
          <a:prstGeom prst="rect">
            <a:avLst/>
          </a:prstGeom>
          <a:ln w="12700">
            <a:miter lim="400000"/>
          </a:ln>
          <a:effectLst>
            <a:outerShdw blurRad="558800" dist="84968" dir="5400000" rotWithShape="0">
              <a:srgbClr val="000000">
                <a:alpha val="18984"/>
              </a:srgbClr>
            </a:outerShdw>
          </a:effectLst>
        </p:spPr>
      </p:pic>
      <p:pic>
        <p:nvPicPr>
          <p:cNvPr id="58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98873" y="1673100"/>
            <a:ext cx="12212414" cy="9348440"/>
          </a:xfrm>
          <a:prstGeom prst="rect">
            <a:avLst/>
          </a:prstGeom>
          <a:ln w="12700">
            <a:miter lim="400000"/>
          </a:ln>
          <a:effectLst>
            <a:outerShdw blurRad="558800" dist="84968" dir="5400000" rotWithShape="0">
              <a:srgbClr val="000000">
                <a:alpha val="18984"/>
              </a:srgbClr>
            </a:outerShdw>
          </a:effectLst>
        </p:spPr>
      </p:pic>
      <p:pic>
        <p:nvPicPr>
          <p:cNvPr id="58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72689" y="2853399"/>
            <a:ext cx="14069742" cy="7463277"/>
          </a:xfrm>
          <a:prstGeom prst="rect">
            <a:avLst/>
          </a:prstGeom>
          <a:ln w="12700">
            <a:miter lim="400000"/>
          </a:ln>
          <a:effectLst>
            <a:outerShdw blurRad="558800" dist="84968" dir="5400000" rotWithShape="0">
              <a:srgbClr val="000000">
                <a:alpha val="18984"/>
              </a:srgbClr>
            </a:outerShdw>
          </a:effectLst>
        </p:spPr>
      </p:pic>
      <p:pic>
        <p:nvPicPr>
          <p:cNvPr id="590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16618" y="2232625"/>
            <a:ext cx="14576923" cy="10348729"/>
          </a:xfrm>
          <a:prstGeom prst="rect">
            <a:avLst/>
          </a:prstGeom>
          <a:ln w="12700">
            <a:miter lim="400000"/>
          </a:ln>
          <a:effectLst>
            <a:outerShdw blurRad="558800" dist="84968" dir="5400000" rotWithShape="0">
              <a:srgbClr val="000000">
                <a:alpha val="18984"/>
              </a:srgbClr>
            </a:outerShdw>
          </a:effectLst>
        </p:spPr>
      </p:pic>
      <p:sp>
        <p:nvSpPr>
          <p:cNvPr id="591" name="Shape 591"/>
          <p:cNvSpPr/>
          <p:nvPr/>
        </p:nvSpPr>
        <p:spPr>
          <a:xfrm>
            <a:off x="1260156" y="12698787"/>
            <a:ext cx="18920365" cy="65626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666364"/>
                </a:solidFill>
              </a:defRPr>
            </a:pPr>
            <a:endParaRPr/>
          </a:p>
        </p:txBody>
      </p:sp>
      <p:pic>
        <p:nvPicPr>
          <p:cNvPr id="592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524332" y="323205"/>
            <a:ext cx="7307596" cy="13069590"/>
          </a:xfrm>
          <a:prstGeom prst="rect">
            <a:avLst/>
          </a:prstGeom>
          <a:ln w="12700">
            <a:miter lim="400000"/>
          </a:ln>
          <a:effectLst>
            <a:outerShdw blurRad="558800" dist="84968" dir="5400000" rotWithShape="0">
              <a:srgbClr val="000000">
                <a:alpha val="18984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1" animBg="1" advAuto="0"/>
      <p:bldP spid="589" grpId="2" animBg="1" advAuto="0"/>
      <p:bldP spid="590" grpId="3" animBg="1" advAuto="0"/>
      <p:bldP spid="592" grpId="4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/>
        </p:nvSpPr>
        <p:spPr>
          <a:xfrm>
            <a:off x="2639278" y="1834160"/>
            <a:ext cx="3799835" cy="759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lnSpc>
                <a:spcPct val="150000"/>
              </a:lnSpc>
              <a:defRPr sz="3200" b="1">
                <a:latin typeface="+mn-lt"/>
                <a:ea typeface="+mn-ea"/>
                <a:cs typeface="+mn-cs"/>
                <a:sym typeface="FINN Type"/>
              </a:defRPr>
            </a:lvl1pPr>
          </a:lstStyle>
          <a:p>
            <a:r>
              <a:t>Designrammeverk</a:t>
            </a:r>
          </a:p>
        </p:txBody>
      </p:sp>
      <p:sp>
        <p:nvSpPr>
          <p:cNvPr id="597" name="Shape 597"/>
          <p:cNvSpPr/>
          <p:nvPr/>
        </p:nvSpPr>
        <p:spPr>
          <a:xfrm flipV="1">
            <a:off x="14770629" y="4783858"/>
            <a:ext cx="1" cy="7395885"/>
          </a:xfrm>
          <a:prstGeom prst="line">
            <a:avLst/>
          </a:prstGeom>
          <a:ln w="76200">
            <a:solidFill>
              <a:srgbClr val="474445"/>
            </a:solidFill>
            <a:prstDash val="sysDot"/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02" name="Group 602"/>
          <p:cNvGrpSpPr/>
          <p:nvPr/>
        </p:nvGrpSpPr>
        <p:grpSpPr>
          <a:xfrm>
            <a:off x="2115016" y="6692900"/>
            <a:ext cx="12600247" cy="1952103"/>
            <a:chOff x="0" y="289459"/>
            <a:chExt cx="12600246" cy="1952102"/>
          </a:xfrm>
        </p:grpSpPr>
        <p:sp>
          <p:nvSpPr>
            <p:cNvPr id="598" name="Shape 598"/>
            <p:cNvSpPr/>
            <p:nvPr/>
          </p:nvSpPr>
          <p:spPr>
            <a:xfrm>
              <a:off x="0" y="289459"/>
              <a:ext cx="12600247" cy="1952103"/>
            </a:xfrm>
            <a:prstGeom prst="rect">
              <a:avLst/>
            </a:prstGeom>
            <a:solidFill>
              <a:srgbClr val="FFF2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566726" y="1021893"/>
              <a:ext cx="5635170" cy="1108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6000">
                  <a:latin typeface="+mn-lt"/>
                  <a:ea typeface="+mn-ea"/>
                  <a:cs typeface="+mn-cs"/>
                  <a:sym typeface="FINN Type"/>
                </a:defRPr>
              </a:lvl1pPr>
            </a:lstStyle>
            <a:p>
              <a:r>
                <a:t>Implementasjon</a:t>
              </a:r>
            </a:p>
          </p:txBody>
        </p:sp>
        <p:sp>
          <p:nvSpPr>
            <p:cNvPr id="600" name="Shape 600"/>
            <p:cNvSpPr/>
            <p:nvPr/>
          </p:nvSpPr>
          <p:spPr>
            <a:xfrm>
              <a:off x="6756124" y="976421"/>
              <a:ext cx="4920503" cy="7956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>
                  <a:latin typeface="+mn-lt"/>
                  <a:ea typeface="+mn-ea"/>
                  <a:cs typeface="+mn-cs"/>
                  <a:sym typeface="FINN Type"/>
                </a:defRPr>
              </a:lvl1pPr>
            </a:lstStyle>
            <a:p>
              <a:r>
                <a:t>Spaden++</a:t>
              </a:r>
            </a:p>
          </p:txBody>
        </p:sp>
        <p:sp>
          <p:nvSpPr>
            <p:cNvPr id="601" name="Shape 601"/>
            <p:cNvSpPr/>
            <p:nvPr/>
          </p:nvSpPr>
          <p:spPr>
            <a:xfrm>
              <a:off x="594093" y="572774"/>
              <a:ext cx="2845871" cy="684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200">
                  <a:latin typeface="+mn-lt"/>
                  <a:ea typeface="+mn-ea"/>
                  <a:cs typeface="+mn-cs"/>
                  <a:sym typeface="FINN Type"/>
                </a:defRPr>
              </a:lvl1pPr>
            </a:lstStyle>
            <a:p>
              <a:r>
                <a:t>Teknologi</a:t>
              </a:r>
            </a:p>
          </p:txBody>
        </p:sp>
      </p:grpSp>
      <p:grpSp>
        <p:nvGrpSpPr>
          <p:cNvPr id="609" name="Group 609"/>
          <p:cNvGrpSpPr/>
          <p:nvPr/>
        </p:nvGrpSpPr>
        <p:grpSpPr>
          <a:xfrm>
            <a:off x="2120178" y="4737100"/>
            <a:ext cx="12979331" cy="2007503"/>
            <a:chOff x="0" y="0"/>
            <a:chExt cx="12979330" cy="2007502"/>
          </a:xfrm>
        </p:grpSpPr>
        <p:sp>
          <p:nvSpPr>
            <p:cNvPr id="603" name="Shape 603"/>
            <p:cNvSpPr/>
            <p:nvPr/>
          </p:nvSpPr>
          <p:spPr>
            <a:xfrm>
              <a:off x="0" y="0"/>
              <a:ext cx="12590503" cy="195940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554026" y="751474"/>
              <a:ext cx="5746037" cy="1256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6000">
                  <a:latin typeface="+mn-lt"/>
                  <a:ea typeface="+mn-ea"/>
                  <a:cs typeface="+mn-cs"/>
                  <a:sym typeface="FINN Type"/>
                </a:defRPr>
              </a:lvl1pPr>
            </a:lstStyle>
            <a:p>
              <a:r>
                <a:t>Designsystem</a:t>
              </a:r>
            </a:p>
          </p:txBody>
        </p:sp>
        <p:sp>
          <p:nvSpPr>
            <p:cNvPr id="605" name="Shape 605"/>
            <p:cNvSpPr/>
            <p:nvPr/>
          </p:nvSpPr>
          <p:spPr>
            <a:xfrm>
              <a:off x="6756124" y="731402"/>
              <a:ext cx="6223207" cy="913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>
                  <a:latin typeface="+mn-lt"/>
                  <a:ea typeface="+mn-ea"/>
                  <a:cs typeface="+mn-cs"/>
                  <a:sym typeface="FINN Type"/>
                </a:defRPr>
              </a:lvl1pPr>
            </a:lstStyle>
            <a:p>
              <a:r>
                <a:t>Designretningslinjer og prinsipper</a:t>
              </a:r>
            </a:p>
          </p:txBody>
        </p:sp>
        <p:sp>
          <p:nvSpPr>
            <p:cNvPr id="606" name="Shape 606"/>
            <p:cNvSpPr/>
            <p:nvPr/>
          </p:nvSpPr>
          <p:spPr>
            <a:xfrm>
              <a:off x="6756124" y="1278347"/>
              <a:ext cx="3431262" cy="681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>
                  <a:latin typeface="+mn-lt"/>
                  <a:ea typeface="+mn-ea"/>
                  <a:cs typeface="+mn-cs"/>
                  <a:sym typeface="FINN Type"/>
                </a:defRPr>
              </a:lvl1pPr>
            </a:lstStyle>
            <a:p>
              <a:r>
                <a:t>Språk</a:t>
              </a:r>
            </a:p>
          </p:txBody>
        </p:sp>
        <p:sp>
          <p:nvSpPr>
            <p:cNvPr id="607" name="Shape 607"/>
            <p:cNvSpPr/>
            <p:nvPr/>
          </p:nvSpPr>
          <p:spPr>
            <a:xfrm>
              <a:off x="591261" y="327755"/>
              <a:ext cx="4850126" cy="681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200">
                  <a:latin typeface="+mn-lt"/>
                  <a:ea typeface="+mn-ea"/>
                  <a:cs typeface="+mn-cs"/>
                  <a:sym typeface="FINN Type"/>
                </a:defRPr>
              </a:lvl1pPr>
            </a:lstStyle>
            <a:p>
              <a:r>
                <a:t>Produkt</a:t>
              </a:r>
            </a:p>
          </p:txBody>
        </p:sp>
        <p:sp>
          <p:nvSpPr>
            <p:cNvPr id="608" name="Shape 608"/>
            <p:cNvSpPr/>
            <p:nvPr/>
          </p:nvSpPr>
          <p:spPr>
            <a:xfrm>
              <a:off x="6754786" y="147866"/>
              <a:ext cx="6223207" cy="547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>
                  <a:latin typeface="+mn-lt"/>
                  <a:ea typeface="+mn-ea"/>
                  <a:cs typeface="+mn-cs"/>
                  <a:sym typeface="FINN Type"/>
                </a:defRPr>
              </a:lvl1pPr>
            </a:lstStyle>
            <a:p>
              <a:r>
                <a:t>Overordnet navigasjon og flyt</a:t>
              </a:r>
            </a:p>
          </p:txBody>
        </p:sp>
      </p:grpSp>
      <p:grpSp>
        <p:nvGrpSpPr>
          <p:cNvPr id="615" name="Group 615"/>
          <p:cNvGrpSpPr/>
          <p:nvPr/>
        </p:nvGrpSpPr>
        <p:grpSpPr>
          <a:xfrm>
            <a:off x="2119223" y="2656137"/>
            <a:ext cx="20163420" cy="2065697"/>
            <a:chOff x="0" y="350611"/>
            <a:chExt cx="20163418" cy="2065696"/>
          </a:xfrm>
        </p:grpSpPr>
        <p:sp>
          <p:nvSpPr>
            <p:cNvPr id="610" name="Shape 610"/>
            <p:cNvSpPr/>
            <p:nvPr/>
          </p:nvSpPr>
          <p:spPr>
            <a:xfrm>
              <a:off x="0" y="350611"/>
              <a:ext cx="20163419" cy="2065697"/>
            </a:xfrm>
            <a:prstGeom prst="rect">
              <a:avLst/>
            </a:prstGeom>
            <a:solidFill>
              <a:srgbClr val="CCFFE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CCFFEC"/>
                  </a:solidFill>
                </a:defRPr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566726" y="1225874"/>
              <a:ext cx="6361524" cy="935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5000">
                  <a:latin typeface="+mn-lt"/>
                  <a:ea typeface="+mn-ea"/>
                  <a:cs typeface="+mn-cs"/>
                  <a:sym typeface="FINN Type"/>
                </a:defRPr>
              </a:lvl1pPr>
            </a:lstStyle>
            <a:p>
              <a:r>
                <a:t>Overordnet identitet</a:t>
              </a:r>
            </a:p>
          </p:txBody>
        </p:sp>
        <p:sp>
          <p:nvSpPr>
            <p:cNvPr id="612" name="Shape 612"/>
            <p:cNvSpPr/>
            <p:nvPr/>
          </p:nvSpPr>
          <p:spPr>
            <a:xfrm>
              <a:off x="6756124" y="622776"/>
              <a:ext cx="5185691" cy="684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>
                  <a:latin typeface="+mn-lt"/>
                  <a:ea typeface="+mn-ea"/>
                  <a:cs typeface="+mn-cs"/>
                  <a:sym typeface="FINN Type"/>
                </a:defRPr>
              </a:lvl1pPr>
            </a:lstStyle>
            <a:p>
              <a:r>
                <a:t>Brand Guidelines</a:t>
              </a:r>
            </a:p>
          </p:txBody>
        </p:sp>
        <p:sp>
          <p:nvSpPr>
            <p:cNvPr id="613" name="Shape 613"/>
            <p:cNvSpPr/>
            <p:nvPr/>
          </p:nvSpPr>
          <p:spPr>
            <a:xfrm>
              <a:off x="6756124" y="1384448"/>
              <a:ext cx="5635172" cy="681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800">
                  <a:latin typeface="+mn-lt"/>
                  <a:ea typeface="+mn-ea"/>
                  <a:cs typeface="+mn-cs"/>
                  <a:sym typeface="FINN Type"/>
                </a:defRPr>
              </a:lvl1pPr>
            </a:lstStyle>
            <a:p>
              <a:r>
                <a:t>Merkevareplatform</a:t>
              </a:r>
            </a:p>
          </p:txBody>
        </p:sp>
        <p:sp>
          <p:nvSpPr>
            <p:cNvPr id="614" name="Shape 614"/>
            <p:cNvSpPr/>
            <p:nvPr/>
          </p:nvSpPr>
          <p:spPr>
            <a:xfrm>
              <a:off x="590554" y="714439"/>
              <a:ext cx="4979087" cy="681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200">
                  <a:latin typeface="+mn-lt"/>
                  <a:ea typeface="+mn-ea"/>
                  <a:cs typeface="+mn-cs"/>
                  <a:sym typeface="FINN Type"/>
                </a:defRPr>
              </a:lvl1pPr>
            </a:lstStyle>
            <a:p>
              <a:r>
                <a:t>Marked</a:t>
              </a:r>
            </a:p>
          </p:txBody>
        </p:sp>
      </p:grpSp>
      <p:sp>
        <p:nvSpPr>
          <p:cNvPr id="616" name="Shape 616"/>
          <p:cNvSpPr/>
          <p:nvPr/>
        </p:nvSpPr>
        <p:spPr>
          <a:xfrm>
            <a:off x="2639278" y="9438411"/>
            <a:ext cx="11746770" cy="2287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lnSpc>
                <a:spcPct val="150000"/>
              </a:lnSpc>
              <a:defRPr sz="3200" b="1">
                <a:latin typeface="+mn-lt"/>
                <a:ea typeface="+mn-ea"/>
                <a:cs typeface="+mn-cs"/>
                <a:sym typeface="FINN Type"/>
              </a:defRPr>
            </a:pPr>
            <a:r>
              <a:t>Utvikling i områdene</a:t>
            </a:r>
          </a:p>
          <a:p>
            <a:pPr>
              <a:defRPr sz="2800">
                <a:latin typeface="+mn-lt"/>
                <a:ea typeface="+mn-ea"/>
                <a:cs typeface="+mn-cs"/>
                <a:sym typeface="FINN Type"/>
              </a:defRPr>
            </a:pPr>
            <a:r>
              <a:t>Ad-in, Ad-out, Customer, Småjobber, Reise, Frontend platform</a:t>
            </a:r>
          </a:p>
        </p:txBody>
      </p:sp>
      <p:sp>
        <p:nvSpPr>
          <p:cNvPr id="617" name="Shape 617"/>
          <p:cNvSpPr/>
          <p:nvPr/>
        </p:nvSpPr>
        <p:spPr>
          <a:xfrm>
            <a:off x="15409674" y="9386087"/>
            <a:ext cx="6251999" cy="2687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lnSpc>
                <a:spcPct val="150000"/>
              </a:lnSpc>
              <a:defRPr sz="3200" b="1">
                <a:latin typeface="+mn-lt"/>
                <a:ea typeface="+mn-ea"/>
                <a:cs typeface="+mn-cs"/>
                <a:sym typeface="FINN Type"/>
              </a:defRPr>
            </a:pPr>
            <a:r>
              <a:t>Annen aktivitet i FINN</a:t>
            </a:r>
          </a:p>
          <a:p>
            <a:pPr>
              <a:lnSpc>
                <a:spcPct val="120000"/>
              </a:lnSpc>
              <a:defRPr sz="2800">
                <a:latin typeface="+mn-lt"/>
                <a:ea typeface="+mn-ea"/>
                <a:cs typeface="+mn-cs"/>
                <a:sym typeface="FINN Type"/>
              </a:defRPr>
            </a:pPr>
            <a:r>
              <a:t>Markedsføring &amp; kommunikasjon</a:t>
            </a:r>
          </a:p>
          <a:p>
            <a:pPr>
              <a:lnSpc>
                <a:spcPct val="120000"/>
              </a:lnSpc>
              <a:defRPr sz="2800">
                <a:latin typeface="+mn-lt"/>
                <a:ea typeface="+mn-ea"/>
                <a:cs typeface="+mn-cs"/>
                <a:sym typeface="FINN Type"/>
              </a:defRPr>
            </a:pPr>
            <a:r>
              <a:t>Salgsmateriell &amp; presentasjoner</a:t>
            </a:r>
          </a:p>
          <a:p>
            <a:pPr>
              <a:lnSpc>
                <a:spcPct val="120000"/>
              </a:lnSpc>
              <a:defRPr sz="2800">
                <a:latin typeface="+mn-lt"/>
                <a:ea typeface="+mn-ea"/>
                <a:cs typeface="+mn-cs"/>
                <a:sym typeface="FINN Type"/>
              </a:defRPr>
            </a:pPr>
            <a:r>
              <a:t>Lokaler &amp; annet materiell</a:t>
            </a:r>
          </a:p>
        </p:txBody>
      </p:sp>
      <p:grpSp>
        <p:nvGrpSpPr>
          <p:cNvPr id="620" name="Group 620"/>
          <p:cNvGrpSpPr/>
          <p:nvPr/>
        </p:nvGrpSpPr>
        <p:grpSpPr>
          <a:xfrm>
            <a:off x="-490246" y="-356542"/>
            <a:ext cx="25382358" cy="14377343"/>
            <a:chOff x="0" y="0"/>
            <a:chExt cx="25382357" cy="14377341"/>
          </a:xfrm>
        </p:grpSpPr>
        <p:sp>
          <p:nvSpPr>
            <p:cNvPr id="618" name="Shape 618"/>
            <p:cNvSpPr/>
            <p:nvPr/>
          </p:nvSpPr>
          <p:spPr>
            <a:xfrm>
              <a:off x="0" y="0"/>
              <a:ext cx="25382358" cy="14158555"/>
            </a:xfrm>
            <a:prstGeom prst="rect">
              <a:avLst/>
            </a:prstGeom>
            <a:solidFill>
              <a:srgbClr val="E8EEF4">
                <a:alpha val="90526"/>
              </a:srgbClr>
            </a:solidFill>
            <a:ln w="12700" cap="flat">
              <a:solidFill>
                <a:schemeClr val="accent1">
                  <a:alpha val="90526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100"/>
              </a:pPr>
              <a:endParaRPr/>
            </a:p>
          </p:txBody>
        </p:sp>
        <p:pic>
          <p:nvPicPr>
            <p:cNvPr id="619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806384" y="661341"/>
              <a:ext cx="20069224" cy="137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23" name="Group 623"/>
          <p:cNvGrpSpPr/>
          <p:nvPr/>
        </p:nvGrpSpPr>
        <p:grpSpPr>
          <a:xfrm>
            <a:off x="-490246" y="-319325"/>
            <a:ext cx="25382358" cy="14531508"/>
            <a:chOff x="0" y="0"/>
            <a:chExt cx="25382357" cy="14531506"/>
          </a:xfrm>
        </p:grpSpPr>
        <p:sp>
          <p:nvSpPr>
            <p:cNvPr id="621" name="Shape 621"/>
            <p:cNvSpPr/>
            <p:nvPr/>
          </p:nvSpPr>
          <p:spPr>
            <a:xfrm>
              <a:off x="0" y="0"/>
              <a:ext cx="25382358" cy="14158555"/>
            </a:xfrm>
            <a:prstGeom prst="rect">
              <a:avLst/>
            </a:prstGeom>
            <a:solidFill>
              <a:srgbClr val="E8EEF4">
                <a:alpha val="90526"/>
              </a:srgbClr>
            </a:solidFill>
            <a:ln w="12700" cap="flat">
              <a:solidFill>
                <a:schemeClr val="accent1">
                  <a:alpha val="90526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100"/>
              </a:pPr>
              <a:endParaRPr/>
            </a:p>
          </p:txBody>
        </p:sp>
        <p:pic>
          <p:nvPicPr>
            <p:cNvPr id="622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114918" y="815506"/>
              <a:ext cx="19867066" cy="137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26" name="Group 626"/>
          <p:cNvGrpSpPr/>
          <p:nvPr/>
        </p:nvGrpSpPr>
        <p:grpSpPr>
          <a:xfrm>
            <a:off x="-490246" y="-130338"/>
            <a:ext cx="25382358" cy="14280534"/>
            <a:chOff x="0" y="0"/>
            <a:chExt cx="25382357" cy="14280532"/>
          </a:xfrm>
        </p:grpSpPr>
        <p:sp>
          <p:nvSpPr>
            <p:cNvPr id="624" name="Shape 624"/>
            <p:cNvSpPr/>
            <p:nvPr/>
          </p:nvSpPr>
          <p:spPr>
            <a:xfrm>
              <a:off x="0" y="0"/>
              <a:ext cx="25382358" cy="14158555"/>
            </a:xfrm>
            <a:prstGeom prst="rect">
              <a:avLst/>
            </a:prstGeom>
            <a:solidFill>
              <a:srgbClr val="E8EEF4">
                <a:alpha val="90526"/>
              </a:srgbClr>
            </a:solidFill>
            <a:ln w="12700" cap="flat">
              <a:solidFill>
                <a:schemeClr val="accent1">
                  <a:alpha val="90526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100"/>
              </a:pPr>
              <a:endParaRPr/>
            </a:p>
          </p:txBody>
        </p:sp>
        <p:pic>
          <p:nvPicPr>
            <p:cNvPr id="625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57646" y="564532"/>
              <a:ext cx="19867066" cy="137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" grpId="6" animBg="1" advAuto="0"/>
      <p:bldP spid="609" grpId="3" animBg="1" advAuto="0"/>
      <p:bldP spid="620" grpId="1" animBg="1" advAuto="0"/>
      <p:bldP spid="620" grpId="2" animBg="1" advAuto="0"/>
      <p:bldP spid="623" grpId="4" animBg="1" advAuto="0"/>
      <p:bldP spid="623" grpId="5" animBg="1" advAuto="0"/>
      <p:bldP spid="626" grpId="7" animBg="1" advAuto="0"/>
      <p:bldP spid="626" grpId="8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hovedområder som driver hverandre</a:t>
            </a:r>
          </a:p>
        </p:txBody>
      </p:sp>
      <p:sp>
        <p:nvSpPr>
          <p:cNvPr id="631" name="Shape 631"/>
          <p:cNvSpPr/>
          <p:nvPr/>
        </p:nvSpPr>
        <p:spPr>
          <a:xfrm>
            <a:off x="12640764" y="3633910"/>
            <a:ext cx="5750664" cy="57506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  <a:latin typeface="FINN Type Black"/>
                <a:ea typeface="FINN Type Black"/>
                <a:cs typeface="FINN Type Black"/>
                <a:sym typeface="FINN Type Black"/>
              </a:defRPr>
            </a:lvl1pPr>
          </a:lstStyle>
          <a:p>
            <a:r>
              <a:t>Designrammeverk</a:t>
            </a:r>
          </a:p>
        </p:txBody>
      </p:sp>
      <p:grpSp>
        <p:nvGrpSpPr>
          <p:cNvPr id="640" name="Group 640"/>
          <p:cNvGrpSpPr/>
          <p:nvPr/>
        </p:nvGrpSpPr>
        <p:grpSpPr>
          <a:xfrm>
            <a:off x="12146735" y="3142678"/>
            <a:ext cx="6765206" cy="6762346"/>
            <a:chOff x="0" y="0"/>
            <a:chExt cx="6765205" cy="6762345"/>
          </a:xfrm>
        </p:grpSpPr>
        <p:sp>
          <p:nvSpPr>
            <p:cNvPr id="632" name="Shape 632"/>
            <p:cNvSpPr/>
            <p:nvPr/>
          </p:nvSpPr>
          <p:spPr>
            <a:xfrm>
              <a:off x="2718034" y="0"/>
              <a:ext cx="1274746" cy="1150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4" y="0"/>
                  </a:moveTo>
                  <a:lnTo>
                    <a:pt x="20326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 rot="10800000" flipH="1">
              <a:off x="2718034" y="5612195"/>
              <a:ext cx="1274746" cy="1150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4" y="0"/>
                  </a:moveTo>
                  <a:lnTo>
                    <a:pt x="20326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 rot="16200000">
              <a:off x="-62298" y="2791489"/>
              <a:ext cx="1274746" cy="115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4" y="0"/>
                  </a:moveTo>
                  <a:lnTo>
                    <a:pt x="20326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 rot="5400000" flipH="1">
              <a:off x="5552757" y="2791489"/>
              <a:ext cx="1274746" cy="115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4" y="0"/>
                  </a:moveTo>
                  <a:lnTo>
                    <a:pt x="20326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 rot="18900000">
              <a:off x="728546" y="841116"/>
              <a:ext cx="1274746" cy="115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4" y="0"/>
                  </a:moveTo>
                  <a:lnTo>
                    <a:pt x="20326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 rot="8100000" flipH="1">
              <a:off x="4696967" y="4809538"/>
              <a:ext cx="1274747" cy="115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4" y="0"/>
                  </a:moveTo>
                  <a:lnTo>
                    <a:pt x="20326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 rot="13500000">
              <a:off x="736436" y="4780989"/>
              <a:ext cx="1274747" cy="115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4" y="0"/>
                  </a:moveTo>
                  <a:lnTo>
                    <a:pt x="20326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 rot="2700000" flipH="1">
              <a:off x="4706880" y="810546"/>
              <a:ext cx="1274746" cy="115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4" y="0"/>
                  </a:moveTo>
                  <a:lnTo>
                    <a:pt x="20326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</p:grpSp>
      <p:sp>
        <p:nvSpPr>
          <p:cNvPr id="641" name="Shape 641"/>
          <p:cNvSpPr/>
          <p:nvPr/>
        </p:nvSpPr>
        <p:spPr>
          <a:xfrm>
            <a:off x="5972264" y="3633910"/>
            <a:ext cx="5750665" cy="575066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  <a:latin typeface="FINN Type Black"/>
                <a:ea typeface="FINN Type Black"/>
                <a:cs typeface="FINN Type Black"/>
                <a:sym typeface="FINN Type Black"/>
              </a:defRPr>
            </a:lvl1pPr>
          </a:lstStyle>
          <a:p>
            <a:r>
              <a:t>Utvikling i områdene</a:t>
            </a:r>
          </a:p>
        </p:txBody>
      </p:sp>
      <p:grpSp>
        <p:nvGrpSpPr>
          <p:cNvPr id="650" name="Group 650"/>
          <p:cNvGrpSpPr/>
          <p:nvPr/>
        </p:nvGrpSpPr>
        <p:grpSpPr>
          <a:xfrm>
            <a:off x="5476506" y="3160305"/>
            <a:ext cx="6753920" cy="6747467"/>
            <a:chOff x="0" y="0"/>
            <a:chExt cx="6753918" cy="6747465"/>
          </a:xfrm>
        </p:grpSpPr>
        <p:sp>
          <p:nvSpPr>
            <p:cNvPr id="642" name="Shape 642"/>
            <p:cNvSpPr/>
            <p:nvPr/>
          </p:nvSpPr>
          <p:spPr>
            <a:xfrm rot="20280000">
              <a:off x="1670561" y="196889"/>
              <a:ext cx="1274746" cy="1150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4" y="0"/>
                  </a:moveTo>
                  <a:lnTo>
                    <a:pt x="20326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 rot="9480000" flipH="1">
              <a:off x="3772926" y="5400425"/>
              <a:ext cx="1274746" cy="115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4" y="0"/>
                  </a:moveTo>
                  <a:lnTo>
                    <a:pt x="20326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 rot="14880000">
              <a:off x="138393" y="3826644"/>
              <a:ext cx="1274746" cy="115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4" y="0"/>
                  </a:moveTo>
                  <a:lnTo>
                    <a:pt x="20326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 rot="4080000" flipH="1">
              <a:off x="5344581" y="1723207"/>
              <a:ext cx="1274746" cy="115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4" y="0"/>
                  </a:moveTo>
                  <a:lnTo>
                    <a:pt x="20326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 rot="17580000">
              <a:off x="141028" y="1722034"/>
              <a:ext cx="1274746" cy="115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4" y="0"/>
                  </a:moveTo>
                  <a:lnTo>
                    <a:pt x="20326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 rot="6780000" flipH="1">
              <a:off x="5307081" y="3914893"/>
              <a:ext cx="1274746" cy="115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4" y="0"/>
                  </a:moveTo>
                  <a:lnTo>
                    <a:pt x="20326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 rot="12180000">
              <a:off x="1624246" y="5372065"/>
              <a:ext cx="1274746" cy="115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4" y="0"/>
                  </a:moveTo>
                  <a:lnTo>
                    <a:pt x="20326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 rot="1380000" flipH="1">
              <a:off x="3818223" y="203380"/>
              <a:ext cx="1274746" cy="1150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4" y="0"/>
                  </a:moveTo>
                  <a:lnTo>
                    <a:pt x="20326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Våre viktigste interne brukere</a:t>
            </a:r>
          </a:p>
        </p:txBody>
      </p:sp>
      <p:pic>
        <p:nvPicPr>
          <p:cNvPr id="653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l="16745" t="9148" r="18521" b="6715"/>
          <a:stretch>
            <a:fillRect/>
          </a:stretch>
        </p:blipFill>
        <p:spPr>
          <a:xfrm>
            <a:off x="3903254" y="5763558"/>
            <a:ext cx="3155601" cy="5494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4" h="21551" extrusionOk="0">
                <a:moveTo>
                  <a:pt x="13977" y="2"/>
                </a:moveTo>
                <a:cubicBezTo>
                  <a:pt x="11567" y="40"/>
                  <a:pt x="8982" y="692"/>
                  <a:pt x="8129" y="1674"/>
                </a:cubicBezTo>
                <a:cubicBezTo>
                  <a:pt x="7813" y="2037"/>
                  <a:pt x="7359" y="2969"/>
                  <a:pt x="7118" y="3744"/>
                </a:cubicBezTo>
                <a:cubicBezTo>
                  <a:pt x="6877" y="4520"/>
                  <a:pt x="6308" y="5530"/>
                  <a:pt x="5853" y="5989"/>
                </a:cubicBezTo>
                <a:cubicBezTo>
                  <a:pt x="5398" y="6448"/>
                  <a:pt x="5112" y="6955"/>
                  <a:pt x="5216" y="7116"/>
                </a:cubicBezTo>
                <a:cubicBezTo>
                  <a:pt x="5321" y="7278"/>
                  <a:pt x="6233" y="7649"/>
                  <a:pt x="7246" y="7941"/>
                </a:cubicBezTo>
                <a:cubicBezTo>
                  <a:pt x="8259" y="8233"/>
                  <a:pt x="9090" y="8553"/>
                  <a:pt x="9090" y="8653"/>
                </a:cubicBezTo>
                <a:cubicBezTo>
                  <a:pt x="9090" y="8752"/>
                  <a:pt x="8709" y="9039"/>
                  <a:pt x="8244" y="9289"/>
                </a:cubicBezTo>
                <a:cubicBezTo>
                  <a:pt x="7779" y="9540"/>
                  <a:pt x="6955" y="10194"/>
                  <a:pt x="6416" y="10742"/>
                </a:cubicBezTo>
                <a:cubicBezTo>
                  <a:pt x="5538" y="11633"/>
                  <a:pt x="4524" y="12148"/>
                  <a:pt x="3807" y="12068"/>
                </a:cubicBezTo>
                <a:cubicBezTo>
                  <a:pt x="3668" y="12052"/>
                  <a:pt x="3233" y="12250"/>
                  <a:pt x="2841" y="12508"/>
                </a:cubicBezTo>
                <a:cubicBezTo>
                  <a:pt x="2449" y="12767"/>
                  <a:pt x="1723" y="12979"/>
                  <a:pt x="1228" y="12979"/>
                </a:cubicBezTo>
                <a:cubicBezTo>
                  <a:pt x="171" y="12979"/>
                  <a:pt x="-371" y="13615"/>
                  <a:pt x="285" y="14085"/>
                </a:cubicBezTo>
                <a:cubicBezTo>
                  <a:pt x="955" y="14566"/>
                  <a:pt x="2159" y="14486"/>
                  <a:pt x="2660" y="13928"/>
                </a:cubicBezTo>
                <a:cubicBezTo>
                  <a:pt x="2900" y="13661"/>
                  <a:pt x="3277" y="13510"/>
                  <a:pt x="3498" y="13592"/>
                </a:cubicBezTo>
                <a:cubicBezTo>
                  <a:pt x="3863" y="13726"/>
                  <a:pt x="5748" y="13324"/>
                  <a:pt x="7597" y="12719"/>
                </a:cubicBezTo>
                <a:cubicBezTo>
                  <a:pt x="8636" y="12378"/>
                  <a:pt x="9198" y="12686"/>
                  <a:pt x="8883" y="13422"/>
                </a:cubicBezTo>
                <a:cubicBezTo>
                  <a:pt x="8734" y="13770"/>
                  <a:pt x="8547" y="14943"/>
                  <a:pt x="8469" y="16028"/>
                </a:cubicBezTo>
                <a:cubicBezTo>
                  <a:pt x="8342" y="17787"/>
                  <a:pt x="8413" y="18029"/>
                  <a:pt x="9111" y="18251"/>
                </a:cubicBezTo>
                <a:cubicBezTo>
                  <a:pt x="9541" y="18388"/>
                  <a:pt x="9894" y="18694"/>
                  <a:pt x="9894" y="18931"/>
                </a:cubicBezTo>
                <a:cubicBezTo>
                  <a:pt x="9894" y="19168"/>
                  <a:pt x="10014" y="19433"/>
                  <a:pt x="10161" y="19521"/>
                </a:cubicBezTo>
                <a:cubicBezTo>
                  <a:pt x="10638" y="19805"/>
                  <a:pt x="10961" y="19693"/>
                  <a:pt x="11429" y="19082"/>
                </a:cubicBezTo>
                <a:cubicBezTo>
                  <a:pt x="11681" y="18753"/>
                  <a:pt x="12166" y="18483"/>
                  <a:pt x="12508" y="18483"/>
                </a:cubicBezTo>
                <a:cubicBezTo>
                  <a:pt x="12850" y="18483"/>
                  <a:pt x="13300" y="18753"/>
                  <a:pt x="13511" y="19082"/>
                </a:cubicBezTo>
                <a:cubicBezTo>
                  <a:pt x="13894" y="19682"/>
                  <a:pt x="14718" y="19910"/>
                  <a:pt x="14718" y="19417"/>
                </a:cubicBezTo>
                <a:cubicBezTo>
                  <a:pt x="14718" y="19272"/>
                  <a:pt x="14983" y="18815"/>
                  <a:pt x="15305" y="18400"/>
                </a:cubicBezTo>
                <a:cubicBezTo>
                  <a:pt x="15627" y="17986"/>
                  <a:pt x="15942" y="17215"/>
                  <a:pt x="16007" y="16688"/>
                </a:cubicBezTo>
                <a:cubicBezTo>
                  <a:pt x="16103" y="15903"/>
                  <a:pt x="16289" y="15717"/>
                  <a:pt x="17031" y="15654"/>
                </a:cubicBezTo>
                <a:cubicBezTo>
                  <a:pt x="17629" y="15604"/>
                  <a:pt x="17934" y="15413"/>
                  <a:pt x="17934" y="15092"/>
                </a:cubicBezTo>
                <a:cubicBezTo>
                  <a:pt x="17934" y="14826"/>
                  <a:pt x="18257" y="14559"/>
                  <a:pt x="18649" y="14498"/>
                </a:cubicBezTo>
                <a:cubicBezTo>
                  <a:pt x="19041" y="14437"/>
                  <a:pt x="19595" y="13989"/>
                  <a:pt x="19880" y="13503"/>
                </a:cubicBezTo>
                <a:cubicBezTo>
                  <a:pt x="20997" y="11597"/>
                  <a:pt x="21005" y="11619"/>
                  <a:pt x="18584" y="10200"/>
                </a:cubicBezTo>
                <a:cubicBezTo>
                  <a:pt x="17338" y="9470"/>
                  <a:pt x="16416" y="8775"/>
                  <a:pt x="16538" y="8657"/>
                </a:cubicBezTo>
                <a:cubicBezTo>
                  <a:pt x="16661" y="8539"/>
                  <a:pt x="17525" y="8241"/>
                  <a:pt x="18455" y="7996"/>
                </a:cubicBezTo>
                <a:cubicBezTo>
                  <a:pt x="21070" y="7305"/>
                  <a:pt x="21229" y="7089"/>
                  <a:pt x="20323" y="5454"/>
                </a:cubicBezTo>
                <a:cubicBezTo>
                  <a:pt x="19894" y="4680"/>
                  <a:pt x="19545" y="3675"/>
                  <a:pt x="19545" y="3221"/>
                </a:cubicBezTo>
                <a:cubicBezTo>
                  <a:pt x="19545" y="2048"/>
                  <a:pt x="18435" y="813"/>
                  <a:pt x="16976" y="359"/>
                </a:cubicBezTo>
                <a:cubicBezTo>
                  <a:pt x="16130" y="95"/>
                  <a:pt x="15072" y="-15"/>
                  <a:pt x="13977" y="2"/>
                </a:cubicBezTo>
                <a:close/>
                <a:moveTo>
                  <a:pt x="10122" y="20399"/>
                </a:moveTo>
                <a:cubicBezTo>
                  <a:pt x="9162" y="20399"/>
                  <a:pt x="7883" y="20949"/>
                  <a:pt x="7883" y="21361"/>
                </a:cubicBezTo>
                <a:cubicBezTo>
                  <a:pt x="7883" y="21476"/>
                  <a:pt x="8606" y="21553"/>
                  <a:pt x="9491" y="21532"/>
                </a:cubicBezTo>
                <a:cubicBezTo>
                  <a:pt x="10880" y="21499"/>
                  <a:pt x="11099" y="21418"/>
                  <a:pt x="11099" y="20946"/>
                </a:cubicBezTo>
                <a:cubicBezTo>
                  <a:pt x="11099" y="20525"/>
                  <a:pt x="10871" y="20399"/>
                  <a:pt x="10122" y="20399"/>
                </a:cubicBezTo>
                <a:close/>
                <a:moveTo>
                  <a:pt x="14629" y="20401"/>
                </a:moveTo>
                <a:cubicBezTo>
                  <a:pt x="13975" y="20374"/>
                  <a:pt x="13511" y="20528"/>
                  <a:pt x="13511" y="20838"/>
                </a:cubicBezTo>
                <a:cubicBezTo>
                  <a:pt x="13511" y="21080"/>
                  <a:pt x="13603" y="21331"/>
                  <a:pt x="13715" y="21397"/>
                </a:cubicBezTo>
                <a:cubicBezTo>
                  <a:pt x="13827" y="21463"/>
                  <a:pt x="14550" y="21532"/>
                  <a:pt x="15323" y="21550"/>
                </a:cubicBezTo>
                <a:cubicBezTo>
                  <a:pt x="16907" y="21585"/>
                  <a:pt x="17269" y="21066"/>
                  <a:pt x="15952" y="20647"/>
                </a:cubicBezTo>
                <a:cubicBezTo>
                  <a:pt x="15483" y="20497"/>
                  <a:pt x="15021" y="20417"/>
                  <a:pt x="14629" y="2040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54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 l="11539" t="3480" r="10512" b="4246"/>
          <a:stretch>
            <a:fillRect/>
          </a:stretch>
        </p:blipFill>
        <p:spPr>
          <a:xfrm>
            <a:off x="10686827" y="5763503"/>
            <a:ext cx="2997646" cy="5494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7" h="21339" extrusionOk="0">
                <a:moveTo>
                  <a:pt x="10092" y="1"/>
                </a:moveTo>
                <a:cubicBezTo>
                  <a:pt x="8563" y="-19"/>
                  <a:pt x="7246" y="404"/>
                  <a:pt x="5649" y="1324"/>
                </a:cubicBezTo>
                <a:cubicBezTo>
                  <a:pt x="3884" y="2340"/>
                  <a:pt x="3767" y="2489"/>
                  <a:pt x="3965" y="3460"/>
                </a:cubicBezTo>
                <a:cubicBezTo>
                  <a:pt x="4082" y="4034"/>
                  <a:pt x="4006" y="4562"/>
                  <a:pt x="3795" y="4634"/>
                </a:cubicBezTo>
                <a:cubicBezTo>
                  <a:pt x="2955" y="4922"/>
                  <a:pt x="3408" y="5951"/>
                  <a:pt x="4474" y="6176"/>
                </a:cubicBezTo>
                <a:cubicBezTo>
                  <a:pt x="7141" y="6737"/>
                  <a:pt x="6808" y="8122"/>
                  <a:pt x="3806" y="8964"/>
                </a:cubicBezTo>
                <a:cubicBezTo>
                  <a:pt x="1852" y="9512"/>
                  <a:pt x="418" y="10385"/>
                  <a:pt x="970" y="10690"/>
                </a:cubicBezTo>
                <a:cubicBezTo>
                  <a:pt x="1100" y="10762"/>
                  <a:pt x="919" y="11048"/>
                  <a:pt x="569" y="11325"/>
                </a:cubicBezTo>
                <a:cubicBezTo>
                  <a:pt x="194" y="11621"/>
                  <a:pt x="17" y="12033"/>
                  <a:pt x="1" y="12492"/>
                </a:cubicBezTo>
                <a:cubicBezTo>
                  <a:pt x="-48" y="13868"/>
                  <a:pt x="1349" y="15670"/>
                  <a:pt x="3174" y="16054"/>
                </a:cubicBezTo>
                <a:cubicBezTo>
                  <a:pt x="4003" y="16228"/>
                  <a:pt x="4228" y="16507"/>
                  <a:pt x="4486" y="17666"/>
                </a:cubicBezTo>
                <a:cubicBezTo>
                  <a:pt x="4657" y="18438"/>
                  <a:pt x="5088" y="19248"/>
                  <a:pt x="5440" y="19466"/>
                </a:cubicBezTo>
                <a:cubicBezTo>
                  <a:pt x="5870" y="19733"/>
                  <a:pt x="5926" y="19917"/>
                  <a:pt x="5616" y="20023"/>
                </a:cubicBezTo>
                <a:cubicBezTo>
                  <a:pt x="4977" y="20241"/>
                  <a:pt x="5033" y="21049"/>
                  <a:pt x="5697" y="21197"/>
                </a:cubicBezTo>
                <a:cubicBezTo>
                  <a:pt x="6121" y="21292"/>
                  <a:pt x="6531" y="21337"/>
                  <a:pt x="6902" y="21339"/>
                </a:cubicBezTo>
                <a:cubicBezTo>
                  <a:pt x="8015" y="21345"/>
                  <a:pt x="8778" y="20965"/>
                  <a:pt x="8508" y="20394"/>
                </a:cubicBezTo>
                <a:cubicBezTo>
                  <a:pt x="8183" y="19706"/>
                  <a:pt x="10861" y="18110"/>
                  <a:pt x="11629" y="18535"/>
                </a:cubicBezTo>
                <a:cubicBezTo>
                  <a:pt x="11896" y="18683"/>
                  <a:pt x="12116" y="18932"/>
                  <a:pt x="12116" y="19089"/>
                </a:cubicBezTo>
                <a:cubicBezTo>
                  <a:pt x="12116" y="19246"/>
                  <a:pt x="12551" y="19437"/>
                  <a:pt x="13085" y="19514"/>
                </a:cubicBezTo>
                <a:cubicBezTo>
                  <a:pt x="13855" y="19626"/>
                  <a:pt x="13947" y="19717"/>
                  <a:pt x="13522" y="19952"/>
                </a:cubicBezTo>
                <a:cubicBezTo>
                  <a:pt x="12666" y="20426"/>
                  <a:pt x="12894" y="20869"/>
                  <a:pt x="14129" y="21130"/>
                </a:cubicBezTo>
                <a:cubicBezTo>
                  <a:pt x="16274" y="21581"/>
                  <a:pt x="17924" y="20750"/>
                  <a:pt x="16253" y="20060"/>
                </a:cubicBezTo>
                <a:cubicBezTo>
                  <a:pt x="15679" y="19823"/>
                  <a:pt x="15679" y="19657"/>
                  <a:pt x="16253" y="18609"/>
                </a:cubicBezTo>
                <a:cubicBezTo>
                  <a:pt x="16609" y="17959"/>
                  <a:pt x="16902" y="17185"/>
                  <a:pt x="16902" y="16889"/>
                </a:cubicBezTo>
                <a:cubicBezTo>
                  <a:pt x="16902" y="16594"/>
                  <a:pt x="17685" y="15827"/>
                  <a:pt x="18642" y="15186"/>
                </a:cubicBezTo>
                <a:cubicBezTo>
                  <a:pt x="21142" y="13511"/>
                  <a:pt x="21552" y="12670"/>
                  <a:pt x="20448" y="11498"/>
                </a:cubicBezTo>
                <a:cubicBezTo>
                  <a:pt x="19965" y="10985"/>
                  <a:pt x="19686" y="10501"/>
                  <a:pt x="19827" y="10422"/>
                </a:cubicBezTo>
                <a:cubicBezTo>
                  <a:pt x="20208" y="10211"/>
                  <a:pt x="18620" y="9318"/>
                  <a:pt x="17119" y="8898"/>
                </a:cubicBezTo>
                <a:cubicBezTo>
                  <a:pt x="16400" y="8696"/>
                  <a:pt x="15469" y="8366"/>
                  <a:pt x="15048" y="8161"/>
                </a:cubicBezTo>
                <a:cubicBezTo>
                  <a:pt x="14318" y="7807"/>
                  <a:pt x="14323" y="7766"/>
                  <a:pt x="15156" y="7336"/>
                </a:cubicBezTo>
                <a:cubicBezTo>
                  <a:pt x="15637" y="7088"/>
                  <a:pt x="16030" y="6581"/>
                  <a:pt x="16030" y="6208"/>
                </a:cubicBezTo>
                <a:cubicBezTo>
                  <a:pt x="16030" y="5835"/>
                  <a:pt x="16247" y="5187"/>
                  <a:pt x="16512" y="4767"/>
                </a:cubicBezTo>
                <a:cubicBezTo>
                  <a:pt x="16838" y="4250"/>
                  <a:pt x="16849" y="3909"/>
                  <a:pt x="16551" y="3708"/>
                </a:cubicBezTo>
                <a:cubicBezTo>
                  <a:pt x="15991" y="3331"/>
                  <a:pt x="15749" y="1812"/>
                  <a:pt x="16186" y="1421"/>
                </a:cubicBezTo>
                <a:cubicBezTo>
                  <a:pt x="16380" y="1247"/>
                  <a:pt x="16298" y="1123"/>
                  <a:pt x="15991" y="1123"/>
                </a:cubicBezTo>
                <a:cubicBezTo>
                  <a:pt x="15702" y="1123"/>
                  <a:pt x="14437" y="845"/>
                  <a:pt x="13182" y="505"/>
                </a:cubicBezTo>
                <a:cubicBezTo>
                  <a:pt x="12003" y="186"/>
                  <a:pt x="11010" y="13"/>
                  <a:pt x="10092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55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42069" y="5264144"/>
            <a:ext cx="5043862" cy="6493248"/>
          </a:xfrm>
          <a:prstGeom prst="rect">
            <a:avLst/>
          </a:prstGeom>
          <a:ln w="12700">
            <a:miter lim="400000"/>
          </a:ln>
        </p:spPr>
      </p:pic>
      <p:sp>
        <p:nvSpPr>
          <p:cNvPr id="656" name="Shape 656"/>
          <p:cNvSpPr/>
          <p:nvPr/>
        </p:nvSpPr>
        <p:spPr>
          <a:xfrm>
            <a:off x="2321859" y="4023327"/>
            <a:ext cx="2407444" cy="2541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4" y="0"/>
                  <a:pt x="21600" y="4298"/>
                  <a:pt x="21600" y="9601"/>
                </a:cubicBezTo>
                <a:cubicBezTo>
                  <a:pt x="21600" y="12134"/>
                  <a:pt x="20487" y="14433"/>
                  <a:pt x="18684" y="16149"/>
                </a:cubicBezTo>
                <a:lnTo>
                  <a:pt x="21443" y="21600"/>
                </a:lnTo>
                <a:lnTo>
                  <a:pt x="16084" y="17974"/>
                </a:lnTo>
                <a:cubicBezTo>
                  <a:pt x="14522" y="18755"/>
                  <a:pt x="12720" y="19205"/>
                  <a:pt x="10800" y="19205"/>
                </a:cubicBezTo>
                <a:cubicBezTo>
                  <a:pt x="4836" y="19205"/>
                  <a:pt x="0" y="14904"/>
                  <a:pt x="0" y="9601"/>
                </a:cubicBezTo>
                <a:cubicBezTo>
                  <a:pt x="0" y="4298"/>
                  <a:pt x="4836" y="0"/>
                  <a:pt x="10800" y="0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rgbClr val="86BAA6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535353"/>
                </a:solidFill>
                <a:latin typeface="+mn-lt"/>
                <a:ea typeface="+mn-ea"/>
                <a:cs typeface="+mn-cs"/>
                <a:sym typeface="FINN Type"/>
              </a:defRPr>
            </a:lvl1pPr>
          </a:lstStyle>
          <a:p>
            <a:r>
              <a:t>Konsept</a:t>
            </a:r>
          </a:p>
        </p:txBody>
      </p:sp>
      <p:sp>
        <p:nvSpPr>
          <p:cNvPr id="657" name="Shape 657"/>
          <p:cNvSpPr/>
          <p:nvPr/>
        </p:nvSpPr>
        <p:spPr>
          <a:xfrm>
            <a:off x="8196864" y="2684868"/>
            <a:ext cx="4169173" cy="330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16764" y="0"/>
                  <a:pt x="21600" y="4261"/>
                  <a:pt x="21600" y="9518"/>
                </a:cubicBezTo>
                <a:cubicBezTo>
                  <a:pt x="21600" y="13226"/>
                  <a:pt x="19187" y="16431"/>
                  <a:pt x="15674" y="18002"/>
                </a:cubicBezTo>
                <a:lnTo>
                  <a:pt x="16293" y="21600"/>
                </a:lnTo>
                <a:lnTo>
                  <a:pt x="13758" y="18664"/>
                </a:lnTo>
                <a:cubicBezTo>
                  <a:pt x="12816" y="18900"/>
                  <a:pt x="11826" y="19035"/>
                  <a:pt x="10799" y="19035"/>
                </a:cubicBezTo>
                <a:cubicBezTo>
                  <a:pt x="4834" y="19035"/>
                  <a:pt x="0" y="14774"/>
                  <a:pt x="0" y="9518"/>
                </a:cubicBezTo>
                <a:cubicBezTo>
                  <a:pt x="0" y="4261"/>
                  <a:pt x="4834" y="0"/>
                  <a:pt x="10799" y="0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rgbClr val="86BAA6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535353"/>
                </a:solidFill>
                <a:latin typeface="+mn-lt"/>
                <a:ea typeface="+mn-ea"/>
                <a:cs typeface="+mn-cs"/>
                <a:sym typeface="FINN Type"/>
              </a:defRPr>
            </a:lvl1pPr>
          </a:lstStyle>
          <a:p>
            <a:r>
              <a:t>Interaksjonsdesign</a:t>
            </a:r>
          </a:p>
        </p:txBody>
      </p:sp>
      <p:sp>
        <p:nvSpPr>
          <p:cNvPr id="658" name="Shape 658"/>
          <p:cNvSpPr/>
          <p:nvPr/>
        </p:nvSpPr>
        <p:spPr>
          <a:xfrm>
            <a:off x="15548045" y="2387335"/>
            <a:ext cx="4170363" cy="3437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87"/>
                  <a:pt x="21600" y="9128"/>
                </a:cubicBezTo>
                <a:cubicBezTo>
                  <a:pt x="21600" y="13406"/>
                  <a:pt x="18111" y="16986"/>
                  <a:pt x="13411" y="17974"/>
                </a:cubicBezTo>
                <a:lnTo>
                  <a:pt x="13145" y="21600"/>
                </a:lnTo>
                <a:lnTo>
                  <a:pt x="11491" y="18223"/>
                </a:lnTo>
                <a:cubicBezTo>
                  <a:pt x="11261" y="18236"/>
                  <a:pt x="11033" y="18253"/>
                  <a:pt x="10800" y="18253"/>
                </a:cubicBezTo>
                <a:cubicBezTo>
                  <a:pt x="4835" y="18253"/>
                  <a:pt x="0" y="14168"/>
                  <a:pt x="0" y="9128"/>
                </a:cubicBezTo>
                <a:cubicBezTo>
                  <a:pt x="0" y="4087"/>
                  <a:pt x="4835" y="0"/>
                  <a:pt x="10800" y="0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rgbClr val="86BAA6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535353"/>
                </a:solidFill>
                <a:latin typeface="+mn-lt"/>
                <a:ea typeface="+mn-ea"/>
                <a:cs typeface="+mn-cs"/>
                <a:sym typeface="FINN Type"/>
              </a:defRPr>
            </a:lvl1pPr>
          </a:lstStyle>
          <a:p>
            <a:r>
              <a:t>Designrammeverk</a:t>
            </a:r>
          </a:p>
        </p:txBody>
      </p:sp>
      <p:sp>
        <p:nvSpPr>
          <p:cNvPr id="659" name="Shape 659"/>
          <p:cNvSpPr/>
          <p:nvPr/>
        </p:nvSpPr>
        <p:spPr>
          <a:xfrm>
            <a:off x="4807773" y="11899832"/>
            <a:ext cx="210566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666364"/>
                </a:solidFill>
                <a:latin typeface="FINN Type Medium"/>
                <a:ea typeface="FINN Type Medium"/>
                <a:cs typeface="FINN Type Medium"/>
                <a:sym typeface="FINN Type Medium"/>
              </a:defRPr>
            </a:lvl1pPr>
          </a:lstStyle>
          <a:p>
            <a:r>
              <a:t>FU marked</a:t>
            </a:r>
          </a:p>
        </p:txBody>
      </p:sp>
      <p:sp>
        <p:nvSpPr>
          <p:cNvPr id="660" name="Shape 660"/>
          <p:cNvSpPr/>
          <p:nvPr/>
        </p:nvSpPr>
        <p:spPr>
          <a:xfrm>
            <a:off x="11132819" y="11899832"/>
            <a:ext cx="225155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666364"/>
                </a:solidFill>
                <a:latin typeface="FINN Type Medium"/>
                <a:ea typeface="FINN Type Medium"/>
                <a:cs typeface="FINN Type Medium"/>
                <a:sym typeface="FINN Type Medium"/>
              </a:defRPr>
            </a:lvl1pPr>
          </a:lstStyle>
          <a:p>
            <a:r>
              <a:t>Produktsjef</a:t>
            </a:r>
          </a:p>
        </p:txBody>
      </p:sp>
      <p:sp>
        <p:nvSpPr>
          <p:cNvPr id="661" name="Shape 661"/>
          <p:cNvSpPr/>
          <p:nvPr/>
        </p:nvSpPr>
        <p:spPr>
          <a:xfrm>
            <a:off x="17855682" y="11899832"/>
            <a:ext cx="283718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666364"/>
                </a:solidFill>
                <a:latin typeface="FINN Type Medium"/>
                <a:ea typeface="FINN Type Medium"/>
                <a:cs typeface="FINN Type Medium"/>
                <a:sym typeface="FINN Type Medium"/>
              </a:defRPr>
            </a:lvl1pPr>
          </a:lstStyle>
          <a:p>
            <a:r>
              <a:t>Utviklingsteam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Gode samarbeidspartnere</a:t>
            </a:r>
          </a:p>
        </p:txBody>
      </p:sp>
      <p:pic>
        <p:nvPicPr>
          <p:cNvPr id="666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l="12722" t="3021" r="11720" b="5096"/>
          <a:stretch>
            <a:fillRect/>
          </a:stretch>
        </p:blipFill>
        <p:spPr>
          <a:xfrm>
            <a:off x="2607062" y="6282452"/>
            <a:ext cx="2352361" cy="4540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4" h="21379" extrusionOk="0">
                <a:moveTo>
                  <a:pt x="11124" y="9"/>
                </a:moveTo>
                <a:cubicBezTo>
                  <a:pt x="8742" y="-85"/>
                  <a:pt x="6271" y="533"/>
                  <a:pt x="4888" y="1680"/>
                </a:cubicBezTo>
                <a:cubicBezTo>
                  <a:pt x="4080" y="2350"/>
                  <a:pt x="3989" y="2751"/>
                  <a:pt x="4104" y="5114"/>
                </a:cubicBezTo>
                <a:cubicBezTo>
                  <a:pt x="4177" y="6586"/>
                  <a:pt x="4073" y="7921"/>
                  <a:pt x="3874" y="8082"/>
                </a:cubicBezTo>
                <a:cubicBezTo>
                  <a:pt x="3676" y="8243"/>
                  <a:pt x="3650" y="8594"/>
                  <a:pt x="3813" y="8861"/>
                </a:cubicBezTo>
                <a:cubicBezTo>
                  <a:pt x="4038" y="9229"/>
                  <a:pt x="3761" y="9497"/>
                  <a:pt x="2678" y="9967"/>
                </a:cubicBezTo>
                <a:cubicBezTo>
                  <a:pt x="1250" y="10587"/>
                  <a:pt x="13" y="11975"/>
                  <a:pt x="0" y="12970"/>
                </a:cubicBezTo>
                <a:cubicBezTo>
                  <a:pt x="-9" y="13660"/>
                  <a:pt x="1854" y="15570"/>
                  <a:pt x="2545" y="15579"/>
                </a:cubicBezTo>
                <a:cubicBezTo>
                  <a:pt x="3208" y="15586"/>
                  <a:pt x="4209" y="16719"/>
                  <a:pt x="4899" y="18243"/>
                </a:cubicBezTo>
                <a:cubicBezTo>
                  <a:pt x="5412" y="19377"/>
                  <a:pt x="5401" y="19397"/>
                  <a:pt x="4047" y="19947"/>
                </a:cubicBezTo>
                <a:cubicBezTo>
                  <a:pt x="2613" y="20531"/>
                  <a:pt x="2291" y="21049"/>
                  <a:pt x="3238" y="21248"/>
                </a:cubicBezTo>
                <a:cubicBezTo>
                  <a:pt x="3643" y="21333"/>
                  <a:pt x="4351" y="21376"/>
                  <a:pt x="5061" y="21379"/>
                </a:cubicBezTo>
                <a:cubicBezTo>
                  <a:pt x="5770" y="21381"/>
                  <a:pt x="6482" y="21341"/>
                  <a:pt x="6894" y="21259"/>
                </a:cubicBezTo>
                <a:cubicBezTo>
                  <a:pt x="7877" y="21063"/>
                  <a:pt x="7820" y="19866"/>
                  <a:pt x="6818" y="19663"/>
                </a:cubicBezTo>
                <a:cubicBezTo>
                  <a:pt x="6127" y="19524"/>
                  <a:pt x="6180" y="19439"/>
                  <a:pt x="7285" y="18942"/>
                </a:cubicBezTo>
                <a:cubicBezTo>
                  <a:pt x="9474" y="17958"/>
                  <a:pt x="11623" y="17919"/>
                  <a:pt x="13856" y="18822"/>
                </a:cubicBezTo>
                <a:cubicBezTo>
                  <a:pt x="14931" y="19258"/>
                  <a:pt x="14938" y="19286"/>
                  <a:pt x="14150" y="19738"/>
                </a:cubicBezTo>
                <a:cubicBezTo>
                  <a:pt x="13704" y="19994"/>
                  <a:pt x="13411" y="20393"/>
                  <a:pt x="13496" y="20624"/>
                </a:cubicBezTo>
                <a:cubicBezTo>
                  <a:pt x="13693" y="21154"/>
                  <a:pt x="15617" y="21515"/>
                  <a:pt x="17162" y="21313"/>
                </a:cubicBezTo>
                <a:cubicBezTo>
                  <a:pt x="18981" y="21076"/>
                  <a:pt x="18733" y="20529"/>
                  <a:pt x="16433" y="19706"/>
                </a:cubicBezTo>
                <a:cubicBezTo>
                  <a:pt x="15680" y="19437"/>
                  <a:pt x="15678" y="19340"/>
                  <a:pt x="16386" y="17795"/>
                </a:cubicBezTo>
                <a:cubicBezTo>
                  <a:pt x="16906" y="16660"/>
                  <a:pt x="17452" y="16036"/>
                  <a:pt x="18190" y="15737"/>
                </a:cubicBezTo>
                <a:cubicBezTo>
                  <a:pt x="19994" y="15007"/>
                  <a:pt x="21591" y="13364"/>
                  <a:pt x="21260" y="12579"/>
                </a:cubicBezTo>
                <a:cubicBezTo>
                  <a:pt x="21100" y="12202"/>
                  <a:pt x="20693" y="11775"/>
                  <a:pt x="20354" y="11628"/>
                </a:cubicBezTo>
                <a:cubicBezTo>
                  <a:pt x="20015" y="11482"/>
                  <a:pt x="19839" y="11226"/>
                  <a:pt x="19962" y="11058"/>
                </a:cubicBezTo>
                <a:cubicBezTo>
                  <a:pt x="20086" y="10891"/>
                  <a:pt x="19534" y="10488"/>
                  <a:pt x="18737" y="10163"/>
                </a:cubicBezTo>
                <a:cubicBezTo>
                  <a:pt x="17388" y="9615"/>
                  <a:pt x="16949" y="9091"/>
                  <a:pt x="16986" y="8080"/>
                </a:cubicBezTo>
                <a:cubicBezTo>
                  <a:pt x="16994" y="7856"/>
                  <a:pt x="16992" y="7437"/>
                  <a:pt x="16983" y="7149"/>
                </a:cubicBezTo>
                <a:cubicBezTo>
                  <a:pt x="16973" y="6861"/>
                  <a:pt x="16977" y="6137"/>
                  <a:pt x="16993" y="5539"/>
                </a:cubicBezTo>
                <a:cubicBezTo>
                  <a:pt x="17010" y="4940"/>
                  <a:pt x="16818" y="4385"/>
                  <a:pt x="16566" y="4303"/>
                </a:cubicBezTo>
                <a:cubicBezTo>
                  <a:pt x="16313" y="4222"/>
                  <a:pt x="16106" y="3686"/>
                  <a:pt x="16106" y="3111"/>
                </a:cubicBezTo>
                <a:cubicBezTo>
                  <a:pt x="16106" y="1806"/>
                  <a:pt x="15139" y="806"/>
                  <a:pt x="13435" y="348"/>
                </a:cubicBezTo>
                <a:cubicBezTo>
                  <a:pt x="12704" y="151"/>
                  <a:pt x="11918" y="41"/>
                  <a:pt x="11124" y="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6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16460" y="5767800"/>
            <a:ext cx="4335265" cy="5569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pasted-image.pdf"/>
          <p:cNvPicPr>
            <a:picLocks noChangeAspect="1"/>
          </p:cNvPicPr>
          <p:nvPr/>
        </p:nvPicPr>
        <p:blipFill>
          <a:blip r:embed="rId5">
            <a:extLst/>
          </a:blip>
          <a:srcRect l="8771" t="7963" r="3878" b="3658"/>
          <a:stretch>
            <a:fillRect/>
          </a:stretch>
        </p:blipFill>
        <p:spPr>
          <a:xfrm>
            <a:off x="13712258" y="6235837"/>
            <a:ext cx="3175068" cy="4633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2" h="21439" extrusionOk="0">
                <a:moveTo>
                  <a:pt x="10786" y="0"/>
                </a:moveTo>
                <a:cubicBezTo>
                  <a:pt x="10591" y="2"/>
                  <a:pt x="10390" y="117"/>
                  <a:pt x="10286" y="308"/>
                </a:cubicBezTo>
                <a:cubicBezTo>
                  <a:pt x="10128" y="600"/>
                  <a:pt x="9750" y="706"/>
                  <a:pt x="9261" y="596"/>
                </a:cubicBezTo>
                <a:cubicBezTo>
                  <a:pt x="8533" y="433"/>
                  <a:pt x="8493" y="620"/>
                  <a:pt x="8621" y="3685"/>
                </a:cubicBezTo>
                <a:cubicBezTo>
                  <a:pt x="8708" y="5759"/>
                  <a:pt x="8977" y="7245"/>
                  <a:pt x="9358" y="7765"/>
                </a:cubicBezTo>
                <a:cubicBezTo>
                  <a:pt x="10011" y="8659"/>
                  <a:pt x="9872" y="8952"/>
                  <a:pt x="7971" y="10723"/>
                </a:cubicBezTo>
                <a:cubicBezTo>
                  <a:pt x="6692" y="11914"/>
                  <a:pt x="4740" y="12228"/>
                  <a:pt x="2752" y="11560"/>
                </a:cubicBezTo>
                <a:cubicBezTo>
                  <a:pt x="699" y="10871"/>
                  <a:pt x="0" y="11174"/>
                  <a:pt x="0" y="12752"/>
                </a:cubicBezTo>
                <a:cubicBezTo>
                  <a:pt x="0" y="14301"/>
                  <a:pt x="599" y="14579"/>
                  <a:pt x="2854" y="14076"/>
                </a:cubicBezTo>
                <a:cubicBezTo>
                  <a:pt x="4078" y="13803"/>
                  <a:pt x="4729" y="13819"/>
                  <a:pt x="6061" y="14155"/>
                </a:cubicBezTo>
                <a:cubicBezTo>
                  <a:pt x="7483" y="14513"/>
                  <a:pt x="7753" y="14718"/>
                  <a:pt x="7867" y="15523"/>
                </a:cubicBezTo>
                <a:cubicBezTo>
                  <a:pt x="8007" y="16510"/>
                  <a:pt x="10251" y="19368"/>
                  <a:pt x="10887" y="19368"/>
                </a:cubicBezTo>
                <a:cubicBezTo>
                  <a:pt x="11088" y="19368"/>
                  <a:pt x="11601" y="19105"/>
                  <a:pt x="12024" y="18784"/>
                </a:cubicBezTo>
                <a:cubicBezTo>
                  <a:pt x="12789" y="18202"/>
                  <a:pt x="12802" y="18202"/>
                  <a:pt x="14272" y="18909"/>
                </a:cubicBezTo>
                <a:cubicBezTo>
                  <a:pt x="15536" y="19517"/>
                  <a:pt x="15721" y="19752"/>
                  <a:pt x="15559" y="20530"/>
                </a:cubicBezTo>
                <a:cubicBezTo>
                  <a:pt x="15399" y="21304"/>
                  <a:pt x="15504" y="21439"/>
                  <a:pt x="16267" y="21439"/>
                </a:cubicBezTo>
                <a:cubicBezTo>
                  <a:pt x="17429" y="21439"/>
                  <a:pt x="17856" y="20636"/>
                  <a:pt x="17011" y="20038"/>
                </a:cubicBezTo>
                <a:cubicBezTo>
                  <a:pt x="16410" y="19613"/>
                  <a:pt x="16434" y="19467"/>
                  <a:pt x="17269" y="18395"/>
                </a:cubicBezTo>
                <a:cubicBezTo>
                  <a:pt x="18908" y="16286"/>
                  <a:pt x="19114" y="16079"/>
                  <a:pt x="20013" y="15633"/>
                </a:cubicBezTo>
                <a:cubicBezTo>
                  <a:pt x="21600" y="14846"/>
                  <a:pt x="20691" y="11784"/>
                  <a:pt x="18452" y="10374"/>
                </a:cubicBezTo>
                <a:cubicBezTo>
                  <a:pt x="17960" y="10064"/>
                  <a:pt x="17557" y="9635"/>
                  <a:pt x="17557" y="9421"/>
                </a:cubicBezTo>
                <a:cubicBezTo>
                  <a:pt x="17557" y="9207"/>
                  <a:pt x="16994" y="8738"/>
                  <a:pt x="16306" y="8378"/>
                </a:cubicBezTo>
                <a:cubicBezTo>
                  <a:pt x="15133" y="7764"/>
                  <a:pt x="15098" y="7690"/>
                  <a:pt x="15744" y="7185"/>
                </a:cubicBezTo>
                <a:cubicBezTo>
                  <a:pt x="16123" y="6889"/>
                  <a:pt x="16690" y="6647"/>
                  <a:pt x="17006" y="6647"/>
                </a:cubicBezTo>
                <a:cubicBezTo>
                  <a:pt x="17460" y="6647"/>
                  <a:pt x="17529" y="6231"/>
                  <a:pt x="17334" y="4651"/>
                </a:cubicBezTo>
                <a:cubicBezTo>
                  <a:pt x="17198" y="3552"/>
                  <a:pt x="17001" y="2357"/>
                  <a:pt x="16897" y="1994"/>
                </a:cubicBezTo>
                <a:cubicBezTo>
                  <a:pt x="16676" y="1224"/>
                  <a:pt x="14762" y="441"/>
                  <a:pt x="12791" y="315"/>
                </a:cubicBezTo>
                <a:cubicBezTo>
                  <a:pt x="12033" y="267"/>
                  <a:pt x="11216" y="143"/>
                  <a:pt x="10976" y="38"/>
                </a:cubicBezTo>
                <a:cubicBezTo>
                  <a:pt x="10916" y="12"/>
                  <a:pt x="10851" y="-1"/>
                  <a:pt x="10786" y="0"/>
                </a:cubicBezTo>
                <a:close/>
                <a:moveTo>
                  <a:pt x="1540" y="8604"/>
                </a:moveTo>
                <a:lnTo>
                  <a:pt x="1173" y="9307"/>
                </a:lnTo>
                <a:cubicBezTo>
                  <a:pt x="971" y="9694"/>
                  <a:pt x="912" y="10208"/>
                  <a:pt x="1043" y="10449"/>
                </a:cubicBezTo>
                <a:cubicBezTo>
                  <a:pt x="1466" y="11230"/>
                  <a:pt x="2161" y="10351"/>
                  <a:pt x="1839" y="9443"/>
                </a:cubicBezTo>
                <a:lnTo>
                  <a:pt x="1540" y="8604"/>
                </a:lnTo>
                <a:close/>
                <a:moveTo>
                  <a:pt x="10989" y="19794"/>
                </a:moveTo>
                <a:cubicBezTo>
                  <a:pt x="10700" y="19782"/>
                  <a:pt x="10323" y="19852"/>
                  <a:pt x="9854" y="20003"/>
                </a:cubicBezTo>
                <a:cubicBezTo>
                  <a:pt x="8711" y="20372"/>
                  <a:pt x="8433" y="20995"/>
                  <a:pt x="9300" y="21242"/>
                </a:cubicBezTo>
                <a:cubicBezTo>
                  <a:pt x="10549" y="21599"/>
                  <a:pt x="11704" y="21261"/>
                  <a:pt x="11704" y="20537"/>
                </a:cubicBezTo>
                <a:cubicBezTo>
                  <a:pt x="11704" y="20060"/>
                  <a:pt x="11469" y="19813"/>
                  <a:pt x="10989" y="1979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69" name="pasted-image.pdf"/>
          <p:cNvPicPr>
            <a:picLocks noChangeAspect="1"/>
          </p:cNvPicPr>
          <p:nvPr/>
        </p:nvPicPr>
        <p:blipFill>
          <a:blip r:embed="rId6">
            <a:extLst/>
          </a:blip>
          <a:srcRect l="5222" t="3843" r="7843" b="4720"/>
          <a:stretch>
            <a:fillRect/>
          </a:stretch>
        </p:blipFill>
        <p:spPr>
          <a:xfrm>
            <a:off x="20073261" y="6254245"/>
            <a:ext cx="3174952" cy="4597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2" h="21498" extrusionOk="0">
                <a:moveTo>
                  <a:pt x="8739" y="0"/>
                </a:moveTo>
                <a:cubicBezTo>
                  <a:pt x="8464" y="3"/>
                  <a:pt x="8140" y="23"/>
                  <a:pt x="7737" y="52"/>
                </a:cubicBezTo>
                <a:cubicBezTo>
                  <a:pt x="6630" y="132"/>
                  <a:pt x="5572" y="366"/>
                  <a:pt x="5010" y="655"/>
                </a:cubicBezTo>
                <a:cubicBezTo>
                  <a:pt x="4500" y="918"/>
                  <a:pt x="3867" y="1068"/>
                  <a:pt x="3587" y="993"/>
                </a:cubicBezTo>
                <a:cubicBezTo>
                  <a:pt x="2707" y="758"/>
                  <a:pt x="967" y="1311"/>
                  <a:pt x="466" y="1986"/>
                </a:cubicBezTo>
                <a:cubicBezTo>
                  <a:pt x="-267" y="2973"/>
                  <a:pt x="-125" y="4492"/>
                  <a:pt x="820" y="5791"/>
                </a:cubicBezTo>
                <a:cubicBezTo>
                  <a:pt x="1494" y="6716"/>
                  <a:pt x="1581" y="7021"/>
                  <a:pt x="1303" y="7446"/>
                </a:cubicBezTo>
                <a:cubicBezTo>
                  <a:pt x="1113" y="7735"/>
                  <a:pt x="1093" y="7968"/>
                  <a:pt x="1255" y="7968"/>
                </a:cubicBezTo>
                <a:cubicBezTo>
                  <a:pt x="1940" y="7968"/>
                  <a:pt x="3400" y="7455"/>
                  <a:pt x="4168" y="6945"/>
                </a:cubicBezTo>
                <a:lnTo>
                  <a:pt x="4997" y="6394"/>
                </a:lnTo>
                <a:lnTo>
                  <a:pt x="5466" y="6904"/>
                </a:lnTo>
                <a:cubicBezTo>
                  <a:pt x="6305" y="7817"/>
                  <a:pt x="6394" y="8197"/>
                  <a:pt x="5802" y="8346"/>
                </a:cubicBezTo>
                <a:cubicBezTo>
                  <a:pt x="4706" y="8624"/>
                  <a:pt x="2124" y="10295"/>
                  <a:pt x="1700" y="11002"/>
                </a:cubicBezTo>
                <a:cubicBezTo>
                  <a:pt x="1155" y="11909"/>
                  <a:pt x="1147" y="13671"/>
                  <a:pt x="1684" y="14400"/>
                </a:cubicBezTo>
                <a:cubicBezTo>
                  <a:pt x="2024" y="14863"/>
                  <a:pt x="2011" y="15054"/>
                  <a:pt x="1604" y="15553"/>
                </a:cubicBezTo>
                <a:cubicBezTo>
                  <a:pt x="1152" y="16106"/>
                  <a:pt x="1164" y="16196"/>
                  <a:pt x="1780" y="16772"/>
                </a:cubicBezTo>
                <a:cubicBezTo>
                  <a:pt x="2158" y="17127"/>
                  <a:pt x="2816" y="17426"/>
                  <a:pt x="3307" y="17466"/>
                </a:cubicBezTo>
                <a:cubicBezTo>
                  <a:pt x="3847" y="17511"/>
                  <a:pt x="4268" y="17722"/>
                  <a:pt x="4437" y="18032"/>
                </a:cubicBezTo>
                <a:cubicBezTo>
                  <a:pt x="4586" y="18305"/>
                  <a:pt x="5041" y="18787"/>
                  <a:pt x="5447" y="19105"/>
                </a:cubicBezTo>
                <a:cubicBezTo>
                  <a:pt x="6161" y="19663"/>
                  <a:pt x="6201" y="19668"/>
                  <a:pt x="6612" y="19259"/>
                </a:cubicBezTo>
                <a:cubicBezTo>
                  <a:pt x="6955" y="18918"/>
                  <a:pt x="7430" y="18836"/>
                  <a:pt x="9077" y="18836"/>
                </a:cubicBezTo>
                <a:cubicBezTo>
                  <a:pt x="10858" y="18836"/>
                  <a:pt x="11168" y="18900"/>
                  <a:pt x="11497" y="19328"/>
                </a:cubicBezTo>
                <a:lnTo>
                  <a:pt x="11873" y="19818"/>
                </a:lnTo>
                <a:lnTo>
                  <a:pt x="12134" y="19328"/>
                </a:lnTo>
                <a:cubicBezTo>
                  <a:pt x="12278" y="19058"/>
                  <a:pt x="12593" y="18836"/>
                  <a:pt x="12835" y="18836"/>
                </a:cubicBezTo>
                <a:cubicBezTo>
                  <a:pt x="13193" y="18836"/>
                  <a:pt x="13221" y="18597"/>
                  <a:pt x="12982" y="17561"/>
                </a:cubicBezTo>
                <a:cubicBezTo>
                  <a:pt x="12713" y="16394"/>
                  <a:pt x="12823" y="14822"/>
                  <a:pt x="13262" y="13578"/>
                </a:cubicBezTo>
                <a:cubicBezTo>
                  <a:pt x="13357" y="13309"/>
                  <a:pt x="13910" y="12892"/>
                  <a:pt x="14493" y="12652"/>
                </a:cubicBezTo>
                <a:cubicBezTo>
                  <a:pt x="15688" y="12161"/>
                  <a:pt x="16438" y="11455"/>
                  <a:pt x="17054" y="10239"/>
                </a:cubicBezTo>
                <a:cubicBezTo>
                  <a:pt x="17287" y="9781"/>
                  <a:pt x="17654" y="9442"/>
                  <a:pt x="17875" y="9480"/>
                </a:cubicBezTo>
                <a:cubicBezTo>
                  <a:pt x="18096" y="9519"/>
                  <a:pt x="18964" y="9485"/>
                  <a:pt x="19805" y="9404"/>
                </a:cubicBezTo>
                <a:cubicBezTo>
                  <a:pt x="21100" y="9280"/>
                  <a:pt x="21333" y="9184"/>
                  <a:pt x="21322" y="8779"/>
                </a:cubicBezTo>
                <a:cubicBezTo>
                  <a:pt x="21313" y="8480"/>
                  <a:pt x="20888" y="8115"/>
                  <a:pt x="20189" y="7804"/>
                </a:cubicBezTo>
                <a:lnTo>
                  <a:pt x="19069" y="7307"/>
                </a:lnTo>
                <a:lnTo>
                  <a:pt x="18291" y="7849"/>
                </a:lnTo>
                <a:cubicBezTo>
                  <a:pt x="17863" y="8147"/>
                  <a:pt x="17513" y="8544"/>
                  <a:pt x="17513" y="8731"/>
                </a:cubicBezTo>
                <a:cubicBezTo>
                  <a:pt x="17513" y="8917"/>
                  <a:pt x="16810" y="9318"/>
                  <a:pt x="15951" y="9621"/>
                </a:cubicBezTo>
                <a:cubicBezTo>
                  <a:pt x="14619" y="10091"/>
                  <a:pt x="14331" y="10126"/>
                  <a:pt x="14011" y="9857"/>
                </a:cubicBezTo>
                <a:cubicBezTo>
                  <a:pt x="13804" y="9684"/>
                  <a:pt x="13004" y="9282"/>
                  <a:pt x="12230" y="8966"/>
                </a:cubicBezTo>
                <a:cubicBezTo>
                  <a:pt x="11457" y="8651"/>
                  <a:pt x="10823" y="8352"/>
                  <a:pt x="10823" y="8302"/>
                </a:cubicBezTo>
                <a:cubicBezTo>
                  <a:pt x="10823" y="8251"/>
                  <a:pt x="11182" y="7842"/>
                  <a:pt x="11620" y="7392"/>
                </a:cubicBezTo>
                <a:cubicBezTo>
                  <a:pt x="12058" y="6943"/>
                  <a:pt x="12417" y="6445"/>
                  <a:pt x="12417" y="6286"/>
                </a:cubicBezTo>
                <a:cubicBezTo>
                  <a:pt x="12417" y="6128"/>
                  <a:pt x="12569" y="5932"/>
                  <a:pt x="12755" y="5852"/>
                </a:cubicBezTo>
                <a:cubicBezTo>
                  <a:pt x="13227" y="5649"/>
                  <a:pt x="14321" y="6389"/>
                  <a:pt x="14112" y="6769"/>
                </a:cubicBezTo>
                <a:cubicBezTo>
                  <a:pt x="14008" y="6957"/>
                  <a:pt x="14144" y="7081"/>
                  <a:pt x="14453" y="7081"/>
                </a:cubicBezTo>
                <a:cubicBezTo>
                  <a:pt x="15239" y="7081"/>
                  <a:pt x="15068" y="6730"/>
                  <a:pt x="13893" y="5928"/>
                </a:cubicBezTo>
                <a:cubicBezTo>
                  <a:pt x="12880" y="5237"/>
                  <a:pt x="12829" y="5125"/>
                  <a:pt x="12939" y="3900"/>
                </a:cubicBezTo>
                <a:cubicBezTo>
                  <a:pt x="13085" y="2279"/>
                  <a:pt x="12491" y="1342"/>
                  <a:pt x="10799" y="526"/>
                </a:cubicBezTo>
                <a:cubicBezTo>
                  <a:pt x="9961" y="121"/>
                  <a:pt x="9565" y="-9"/>
                  <a:pt x="8739" y="0"/>
                </a:cubicBezTo>
                <a:close/>
                <a:moveTo>
                  <a:pt x="6337" y="20068"/>
                </a:moveTo>
                <a:cubicBezTo>
                  <a:pt x="5714" y="20047"/>
                  <a:pt x="5090" y="20457"/>
                  <a:pt x="5090" y="20952"/>
                </a:cubicBezTo>
                <a:cubicBezTo>
                  <a:pt x="5090" y="21411"/>
                  <a:pt x="5241" y="21497"/>
                  <a:pt x="6044" y="21497"/>
                </a:cubicBezTo>
                <a:cubicBezTo>
                  <a:pt x="6888" y="21497"/>
                  <a:pt x="7001" y="21422"/>
                  <a:pt x="7001" y="20852"/>
                </a:cubicBezTo>
                <a:cubicBezTo>
                  <a:pt x="7001" y="20496"/>
                  <a:pt x="6823" y="20160"/>
                  <a:pt x="6604" y="20105"/>
                </a:cubicBezTo>
                <a:cubicBezTo>
                  <a:pt x="6517" y="20084"/>
                  <a:pt x="6426" y="20071"/>
                  <a:pt x="6337" y="20068"/>
                </a:cubicBezTo>
                <a:close/>
                <a:moveTo>
                  <a:pt x="11876" y="20081"/>
                </a:moveTo>
                <a:cubicBezTo>
                  <a:pt x="11723" y="20094"/>
                  <a:pt x="11576" y="20124"/>
                  <a:pt x="11441" y="20174"/>
                </a:cubicBezTo>
                <a:cubicBezTo>
                  <a:pt x="10737" y="20437"/>
                  <a:pt x="10645" y="20843"/>
                  <a:pt x="11204" y="21232"/>
                </a:cubicBezTo>
                <a:cubicBezTo>
                  <a:pt x="11651" y="21543"/>
                  <a:pt x="13571" y="21591"/>
                  <a:pt x="13832" y="21297"/>
                </a:cubicBezTo>
                <a:cubicBezTo>
                  <a:pt x="14329" y="20738"/>
                  <a:pt x="12948" y="19991"/>
                  <a:pt x="11876" y="2008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70" name="Shape 670"/>
          <p:cNvSpPr/>
          <p:nvPr/>
        </p:nvSpPr>
        <p:spPr>
          <a:xfrm>
            <a:off x="875939" y="3693418"/>
            <a:ext cx="2780507" cy="2545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3758"/>
                  <a:pt x="21600" y="8393"/>
                </a:cubicBezTo>
                <a:cubicBezTo>
                  <a:pt x="21600" y="11328"/>
                  <a:pt x="19658" y="13909"/>
                  <a:pt x="16723" y="15409"/>
                </a:cubicBezTo>
                <a:lnTo>
                  <a:pt x="18209" y="21600"/>
                </a:lnTo>
                <a:lnTo>
                  <a:pt x="13063" y="16598"/>
                </a:lnTo>
                <a:cubicBezTo>
                  <a:pt x="12333" y="16719"/>
                  <a:pt x="11577" y="16787"/>
                  <a:pt x="10800" y="16787"/>
                </a:cubicBezTo>
                <a:cubicBezTo>
                  <a:pt x="4835" y="16787"/>
                  <a:pt x="0" y="13029"/>
                  <a:pt x="0" y="8393"/>
                </a:cubicBezTo>
                <a:cubicBezTo>
                  <a:pt x="0" y="3758"/>
                  <a:pt x="4835" y="0"/>
                  <a:pt x="10800" y="0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rgbClr val="86BAA6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535353"/>
                </a:solidFill>
                <a:latin typeface="+mn-lt"/>
                <a:ea typeface="+mn-ea"/>
                <a:cs typeface="+mn-cs"/>
                <a:sym typeface="FINN Type"/>
              </a:defRPr>
            </a:lvl1pPr>
          </a:lstStyle>
          <a:p>
            <a:r>
              <a:t>Styleguide</a:t>
            </a:r>
          </a:p>
        </p:txBody>
      </p:sp>
      <p:sp>
        <p:nvSpPr>
          <p:cNvPr id="671" name="Shape 671"/>
          <p:cNvSpPr/>
          <p:nvPr/>
        </p:nvSpPr>
        <p:spPr>
          <a:xfrm>
            <a:off x="2999652" y="11899832"/>
            <a:ext cx="156718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666364"/>
                </a:solidFill>
                <a:latin typeface="FINN Type Medium"/>
                <a:ea typeface="FINN Type Medium"/>
                <a:cs typeface="FINN Type Medium"/>
                <a:sym typeface="FINN Type Medium"/>
              </a:defRPr>
            </a:lvl1pPr>
          </a:lstStyle>
          <a:p>
            <a:r>
              <a:t>Framsie</a:t>
            </a:r>
          </a:p>
        </p:txBody>
      </p:sp>
      <p:sp>
        <p:nvSpPr>
          <p:cNvPr id="672" name="Shape 672"/>
          <p:cNvSpPr/>
          <p:nvPr/>
        </p:nvSpPr>
        <p:spPr>
          <a:xfrm>
            <a:off x="7787447" y="11899832"/>
            <a:ext cx="279329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666364"/>
                </a:solidFill>
                <a:latin typeface="FINN Type Medium"/>
                <a:ea typeface="FINN Type Medium"/>
                <a:cs typeface="FINN Type Medium"/>
                <a:sym typeface="FINN Type Medium"/>
              </a:defRPr>
            </a:lvl1pPr>
          </a:lstStyle>
          <a:p>
            <a:r>
              <a:t>Markedsføring</a:t>
            </a:r>
          </a:p>
        </p:txBody>
      </p:sp>
      <p:sp>
        <p:nvSpPr>
          <p:cNvPr id="673" name="Shape 673"/>
          <p:cNvSpPr/>
          <p:nvPr/>
        </p:nvSpPr>
        <p:spPr>
          <a:xfrm>
            <a:off x="14930935" y="11899832"/>
            <a:ext cx="156311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666364"/>
                </a:solidFill>
                <a:latin typeface="FINN Type Medium"/>
                <a:ea typeface="FINN Type Medium"/>
                <a:cs typeface="FINN Type Medium"/>
                <a:sym typeface="FINN Type Medium"/>
              </a:defRPr>
            </a:lvl1pPr>
          </a:lstStyle>
          <a:p>
            <a:r>
              <a:t>Analyse</a:t>
            </a:r>
          </a:p>
        </p:txBody>
      </p:sp>
      <p:sp>
        <p:nvSpPr>
          <p:cNvPr id="674" name="Shape 674"/>
          <p:cNvSpPr/>
          <p:nvPr/>
        </p:nvSpPr>
        <p:spPr>
          <a:xfrm>
            <a:off x="20096303" y="11899832"/>
            <a:ext cx="259984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666364"/>
                </a:solidFill>
                <a:latin typeface="FINN Type Medium"/>
                <a:ea typeface="FINN Type Medium"/>
                <a:cs typeface="FINN Type Medium"/>
                <a:sym typeface="FINN Type Medium"/>
              </a:defRPr>
            </a:lvl1pPr>
          </a:lstStyle>
          <a:p>
            <a:r>
              <a:t>Kundeservice</a:t>
            </a:r>
          </a:p>
        </p:txBody>
      </p:sp>
      <p:sp>
        <p:nvSpPr>
          <p:cNvPr id="675" name="Shape 675"/>
          <p:cNvSpPr/>
          <p:nvPr/>
        </p:nvSpPr>
        <p:spPr>
          <a:xfrm>
            <a:off x="7066286" y="3153336"/>
            <a:ext cx="3362326" cy="2489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3842"/>
                  <a:pt x="21600" y="8582"/>
                </a:cubicBezTo>
                <a:cubicBezTo>
                  <a:pt x="21600" y="12601"/>
                  <a:pt x="18120" y="15966"/>
                  <a:pt x="13426" y="16899"/>
                </a:cubicBezTo>
                <a:lnTo>
                  <a:pt x="12631" y="21600"/>
                </a:lnTo>
                <a:lnTo>
                  <a:pt x="10377" y="17147"/>
                </a:lnTo>
                <a:cubicBezTo>
                  <a:pt x="4610" y="16969"/>
                  <a:pt x="0" y="13208"/>
                  <a:pt x="0" y="8582"/>
                </a:cubicBezTo>
                <a:cubicBezTo>
                  <a:pt x="0" y="3842"/>
                  <a:pt x="4835" y="0"/>
                  <a:pt x="10800" y="0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rgbClr val="86BAA6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535353"/>
                </a:solidFill>
                <a:latin typeface="+mn-lt"/>
                <a:ea typeface="+mn-ea"/>
                <a:cs typeface="+mn-cs"/>
                <a:sym typeface="FINN Type"/>
              </a:defRPr>
            </a:lvl1pPr>
          </a:lstStyle>
          <a:p>
            <a:r>
              <a:t>FINNs identitet</a:t>
            </a:r>
          </a:p>
        </p:txBody>
      </p:sp>
      <p:sp>
        <p:nvSpPr>
          <p:cNvPr id="676" name="Shape 676"/>
          <p:cNvSpPr/>
          <p:nvPr/>
        </p:nvSpPr>
        <p:spPr>
          <a:xfrm>
            <a:off x="14031330" y="2948365"/>
            <a:ext cx="3362326" cy="3181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3918"/>
                  <a:pt x="21600" y="8751"/>
                </a:cubicBezTo>
                <a:cubicBezTo>
                  <a:pt x="21600" y="13076"/>
                  <a:pt x="17724" y="16657"/>
                  <a:pt x="12636" y="17365"/>
                </a:cubicBezTo>
                <a:lnTo>
                  <a:pt x="11297" y="21600"/>
                </a:lnTo>
                <a:lnTo>
                  <a:pt x="9617" y="17445"/>
                </a:lnTo>
                <a:cubicBezTo>
                  <a:pt x="4210" y="16968"/>
                  <a:pt x="0" y="13259"/>
                  <a:pt x="0" y="8751"/>
                </a:cubicBezTo>
                <a:cubicBezTo>
                  <a:pt x="0" y="3918"/>
                  <a:pt x="4835" y="0"/>
                  <a:pt x="10800" y="0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rgbClr val="86BAA6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535353"/>
                </a:solidFill>
                <a:latin typeface="+mn-lt"/>
                <a:ea typeface="+mn-ea"/>
                <a:cs typeface="+mn-cs"/>
                <a:sym typeface="FINN Type"/>
              </a:defRPr>
            </a:lvl1pPr>
          </a:lstStyle>
          <a:p>
            <a:r>
              <a:t>Kvantitativ innsikt</a:t>
            </a:r>
          </a:p>
        </p:txBody>
      </p:sp>
      <p:sp>
        <p:nvSpPr>
          <p:cNvPr id="677" name="Shape 677"/>
          <p:cNvSpPr/>
          <p:nvPr/>
        </p:nvSpPr>
        <p:spPr>
          <a:xfrm>
            <a:off x="19734305" y="3396093"/>
            <a:ext cx="3852863" cy="2551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04"/>
                  <a:pt x="21600" y="8942"/>
                </a:cubicBezTo>
                <a:cubicBezTo>
                  <a:pt x="21600" y="13533"/>
                  <a:pt x="17417" y="17308"/>
                  <a:pt x="12035" y="17816"/>
                </a:cubicBezTo>
                <a:lnTo>
                  <a:pt x="10673" y="21600"/>
                </a:lnTo>
                <a:lnTo>
                  <a:pt x="9403" y="17796"/>
                </a:lnTo>
                <a:cubicBezTo>
                  <a:pt x="4100" y="17227"/>
                  <a:pt x="0" y="13486"/>
                  <a:pt x="0" y="8942"/>
                </a:cubicBezTo>
                <a:cubicBezTo>
                  <a:pt x="0" y="4004"/>
                  <a:pt x="4835" y="0"/>
                  <a:pt x="10800" y="0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rgbClr val="86BAA6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535353"/>
                </a:solidFill>
                <a:latin typeface="+mn-lt"/>
                <a:ea typeface="+mn-ea"/>
                <a:cs typeface="+mn-cs"/>
                <a:sym typeface="FINN Type"/>
              </a:defRPr>
            </a:lvl1pPr>
          </a:lstStyle>
          <a:p>
            <a:r>
              <a:t>Tilbakemeldinger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" name="Group 686"/>
          <p:cNvGrpSpPr/>
          <p:nvPr/>
        </p:nvGrpSpPr>
        <p:grpSpPr>
          <a:xfrm>
            <a:off x="8980325" y="8395244"/>
            <a:ext cx="3892556" cy="3892555"/>
            <a:chOff x="0" y="0"/>
            <a:chExt cx="3892554" cy="3892554"/>
          </a:xfrm>
        </p:grpSpPr>
        <p:sp>
          <p:nvSpPr>
            <p:cNvPr id="681" name="Shape 681"/>
            <p:cNvSpPr/>
            <p:nvPr/>
          </p:nvSpPr>
          <p:spPr>
            <a:xfrm>
              <a:off x="0" y="0"/>
              <a:ext cx="3892555" cy="3892555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chemeClr val="accent4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578573" y="908243"/>
              <a:ext cx="757456" cy="757457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2161126" y="430586"/>
              <a:ext cx="757456" cy="757457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2550566" y="1977953"/>
              <a:ext cx="757457" cy="757457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861138" y="2381618"/>
              <a:ext cx="757457" cy="757456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FINN Type"/>
                </a:defRPr>
              </a:pPr>
              <a:endParaRPr/>
            </a:p>
          </p:txBody>
        </p:sp>
      </p:grpSp>
      <p:sp>
        <p:nvSpPr>
          <p:cNvPr id="687" name="Shape 6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 har en hybridløsning</a:t>
            </a:r>
          </a:p>
        </p:txBody>
      </p:sp>
      <p:sp>
        <p:nvSpPr>
          <p:cNvPr id="688" name="Shape 688"/>
          <p:cNvSpPr/>
          <p:nvPr/>
        </p:nvSpPr>
        <p:spPr>
          <a:xfrm>
            <a:off x="1715410" y="6302931"/>
            <a:ext cx="3892556" cy="3892555"/>
          </a:xfrm>
          <a:prstGeom prst="ellipse">
            <a:avLst/>
          </a:prstGeom>
          <a:solidFill>
            <a:srgbClr val="FFFFFF"/>
          </a:solidFill>
          <a:ln w="50800">
            <a:solidFill>
              <a:schemeClr val="accent6"/>
            </a:solidFill>
            <a:miter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2401639" y="7534106"/>
            <a:ext cx="757456" cy="75745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3652997" y="7069892"/>
            <a:ext cx="757457" cy="75745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4097028" y="8280885"/>
            <a:ext cx="757456" cy="75745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9154750" y="10252099"/>
            <a:ext cx="757456" cy="75745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6640112" y="3305049"/>
            <a:ext cx="3892556" cy="3892556"/>
          </a:xfrm>
          <a:prstGeom prst="ellipse">
            <a:avLst/>
          </a:prstGeom>
          <a:solidFill>
            <a:srgbClr val="FFFFFF"/>
          </a:solidFill>
          <a:ln w="50800">
            <a:solidFill>
              <a:schemeClr val="accent6"/>
            </a:solidFill>
            <a:miter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7318078" y="4872599"/>
            <a:ext cx="757456" cy="75745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7903391" y="4010786"/>
            <a:ext cx="757456" cy="75745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9154750" y="4556408"/>
            <a:ext cx="757456" cy="75745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697" name="Shape 697"/>
          <p:cNvSpPr/>
          <p:nvPr/>
        </p:nvSpPr>
        <p:spPr>
          <a:xfrm>
            <a:off x="10392136" y="9466275"/>
            <a:ext cx="757457" cy="75745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698" name="Shape 698"/>
          <p:cNvSpPr/>
          <p:nvPr/>
        </p:nvSpPr>
        <p:spPr>
          <a:xfrm>
            <a:off x="17463527" y="7534106"/>
            <a:ext cx="3892556" cy="3892555"/>
          </a:xfrm>
          <a:prstGeom prst="ellipse">
            <a:avLst/>
          </a:prstGeom>
          <a:solidFill>
            <a:srgbClr val="FFFFFF"/>
          </a:solidFill>
          <a:ln w="50800">
            <a:solidFill>
              <a:schemeClr val="accent6"/>
            </a:solidFill>
            <a:miter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699" name="Shape 699"/>
          <p:cNvSpPr/>
          <p:nvPr/>
        </p:nvSpPr>
        <p:spPr>
          <a:xfrm>
            <a:off x="18277557" y="8052129"/>
            <a:ext cx="757456" cy="75745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00" name="Shape 700"/>
          <p:cNvSpPr/>
          <p:nvPr/>
        </p:nvSpPr>
        <p:spPr>
          <a:xfrm>
            <a:off x="19508733" y="8778724"/>
            <a:ext cx="757456" cy="75745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01" name="Shape 701"/>
          <p:cNvSpPr/>
          <p:nvPr/>
        </p:nvSpPr>
        <p:spPr>
          <a:xfrm>
            <a:off x="19508733" y="10252099"/>
            <a:ext cx="757456" cy="75745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02" name="Shape 702"/>
          <p:cNvSpPr/>
          <p:nvPr/>
        </p:nvSpPr>
        <p:spPr>
          <a:xfrm>
            <a:off x="10911069" y="11020983"/>
            <a:ext cx="757456" cy="75745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03" name="Shape 703"/>
          <p:cNvSpPr/>
          <p:nvPr/>
        </p:nvSpPr>
        <p:spPr>
          <a:xfrm>
            <a:off x="13292306" y="3002301"/>
            <a:ext cx="3892556" cy="3892556"/>
          </a:xfrm>
          <a:prstGeom prst="ellipse">
            <a:avLst/>
          </a:prstGeom>
          <a:solidFill>
            <a:srgbClr val="FFFFFF"/>
          </a:solidFill>
          <a:ln w="50800">
            <a:solidFill>
              <a:schemeClr val="accent6"/>
            </a:solidFill>
            <a:miter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04" name="Shape 704"/>
          <p:cNvSpPr/>
          <p:nvPr/>
        </p:nvSpPr>
        <p:spPr>
          <a:xfrm>
            <a:off x="13827160" y="4136587"/>
            <a:ext cx="757456" cy="75745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05" name="Shape 705"/>
          <p:cNvSpPr/>
          <p:nvPr/>
        </p:nvSpPr>
        <p:spPr>
          <a:xfrm>
            <a:off x="15500449" y="3759809"/>
            <a:ext cx="757456" cy="75745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06" name="Shape 706"/>
          <p:cNvSpPr/>
          <p:nvPr/>
        </p:nvSpPr>
        <p:spPr>
          <a:xfrm>
            <a:off x="15754656" y="5327397"/>
            <a:ext cx="757457" cy="75745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  <p:sp>
        <p:nvSpPr>
          <p:cNvPr id="707" name="Shape 707"/>
          <p:cNvSpPr/>
          <p:nvPr/>
        </p:nvSpPr>
        <p:spPr>
          <a:xfrm>
            <a:off x="11806922" y="9466275"/>
            <a:ext cx="757457" cy="75745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FINN Type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58156 -0.116804" pathEditMode="relative">
                                      <p:cBhvr>
                                        <p:cTn id="6" dur="2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decel="5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0.000000 0.000000 L -0.080450 -0.272250" pathEditMode="relative">
                                      <p:cBhvr>
                                        <p:cTn id="9" dur="175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0000 0.000000 L 0.107981 -0.305456" pathEditMode="relative">
                                      <p:cBhvr>
                                        <p:cTn id="12" dur="1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-1" presetClass="path" presetSubtype="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00000 0.000000 L 0.297869 -0.102953" pathEditMode="relative">
                                      <p:cBhvr>
                                        <p:cTn id="15" dur="125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0450 -0.272250 L 0.012561 -0.001435" pathEditMode="relative">
                                      <p:cBhvr>
                                        <p:cTn id="19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981 -0.305456 L -0.020604 0.011625" pathEditMode="relative">
                                      <p:cBhvr>
                                        <p:cTn id="22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7869 -0.102953 L -0.002771 0.016085" pathEditMode="relative">
                                      <p:cBhvr>
                                        <p:cTn id="25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8156 -0.116804 L 0.003715 -0.005389" pathEditMode="relative">
                                      <p:cBhvr>
                                        <p:cTn id="28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NN Lys">
  <a:themeElements>
    <a:clrScheme name="FINN Lys">
      <a:dk1>
        <a:srgbClr val="474445"/>
      </a:dk1>
      <a:lt1>
        <a:srgbClr val="FFFFFF"/>
      </a:lt1>
      <a:dk2>
        <a:srgbClr val="A7A7A7"/>
      </a:dk2>
      <a:lt2>
        <a:srgbClr val="535353"/>
      </a:lt2>
      <a:accent1>
        <a:srgbClr val="0063FB"/>
      </a:accent1>
      <a:accent2>
        <a:srgbClr val="B7FFE4"/>
      </a:accent2>
      <a:accent3>
        <a:srgbClr val="FF766C"/>
      </a:accent3>
      <a:accent4>
        <a:srgbClr val="FFEC99"/>
      </a:accent4>
      <a:accent5>
        <a:srgbClr val="FFBDC9"/>
      </a:accent5>
      <a:accent6>
        <a:srgbClr val="06BEFB"/>
      </a:accent6>
      <a:hlink>
        <a:srgbClr val="0000FF"/>
      </a:hlink>
      <a:folHlink>
        <a:srgbClr val="FF00FF"/>
      </a:folHlink>
    </a:clrScheme>
    <a:fontScheme name="FINN Lys">
      <a:majorFont>
        <a:latin typeface="Helvetica"/>
        <a:ea typeface="Helvetica"/>
        <a:cs typeface="Helvetica"/>
      </a:majorFont>
      <a:minorFont>
        <a:latin typeface="FINN Type"/>
        <a:ea typeface="FINN Type"/>
        <a:cs typeface="FINN Type"/>
      </a:minorFont>
    </a:fontScheme>
    <a:fmtScheme name="FINN Ly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70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474445"/>
            </a:solidFill>
            <a:effectLst/>
            <a:uFillTx/>
            <a:latin typeface="+mn-lt"/>
            <a:ea typeface="+mn-ea"/>
            <a:cs typeface="+mn-cs"/>
            <a:sym typeface="FINN Typ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70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474445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INN Lys">
  <a:themeElements>
    <a:clrScheme name="FINN Ly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3FB"/>
      </a:accent1>
      <a:accent2>
        <a:srgbClr val="B7FFE4"/>
      </a:accent2>
      <a:accent3>
        <a:srgbClr val="FF766C"/>
      </a:accent3>
      <a:accent4>
        <a:srgbClr val="FFEC99"/>
      </a:accent4>
      <a:accent5>
        <a:srgbClr val="FFBDC9"/>
      </a:accent5>
      <a:accent6>
        <a:srgbClr val="06BEFB"/>
      </a:accent6>
      <a:hlink>
        <a:srgbClr val="0000FF"/>
      </a:hlink>
      <a:folHlink>
        <a:srgbClr val="FF00FF"/>
      </a:folHlink>
    </a:clrScheme>
    <a:fontScheme name="FINN Lys">
      <a:majorFont>
        <a:latin typeface="Helvetica"/>
        <a:ea typeface="Helvetica"/>
        <a:cs typeface="Helvetica"/>
      </a:majorFont>
      <a:minorFont>
        <a:latin typeface="FINN Type"/>
        <a:ea typeface="FINN Type"/>
        <a:cs typeface="FINN Type"/>
      </a:minorFont>
    </a:fontScheme>
    <a:fmtScheme name="FINN Ly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70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474445"/>
            </a:solidFill>
            <a:effectLst/>
            <a:uFillTx/>
            <a:latin typeface="+mn-lt"/>
            <a:ea typeface="+mn-ea"/>
            <a:cs typeface="+mn-cs"/>
            <a:sym typeface="FINN Typ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70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474445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</Words>
  <Application>Microsoft Macintosh PowerPoint</Application>
  <PresentationFormat>Tilpasset</PresentationFormat>
  <Paragraphs>73</Paragraphs>
  <Slides>14</Slides>
  <Notes>14</Notes>
  <HiddenSlides>0</HiddenSlides>
  <MMClips>0</MMClips>
  <ScaleCrop>false</ScaleCrop>
  <HeadingPairs>
    <vt:vector size="6" baseType="variant">
      <vt:variant>
        <vt:lpstr>Brukte skrifter</vt:lpstr>
      </vt:variant>
      <vt:variant>
        <vt:i4>7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14</vt:i4>
      </vt:variant>
    </vt:vector>
  </HeadingPairs>
  <TitlesOfParts>
    <vt:vector size="22" baseType="lpstr">
      <vt:lpstr>Apple Color Emoji</vt:lpstr>
      <vt:lpstr>Arial</vt:lpstr>
      <vt:lpstr>FINN Type</vt:lpstr>
      <vt:lpstr>FINN Type Black</vt:lpstr>
      <vt:lpstr>FINN Type Medium</vt:lpstr>
      <vt:lpstr>FINN Type Web Strippet</vt:lpstr>
      <vt:lpstr>FINN Type Web Strippet Light</vt:lpstr>
      <vt:lpstr>FINN Lys</vt:lpstr>
      <vt:lpstr>PowerPoint-presentasjon</vt:lpstr>
      <vt:lpstr>PowerPoint-presentasjon</vt:lpstr>
      <vt:lpstr>Vår oppgave</vt:lpstr>
      <vt:lpstr>PowerPoint-presentasjon</vt:lpstr>
      <vt:lpstr>PowerPoint-presentasjon</vt:lpstr>
      <vt:lpstr>To hovedområder som driver hverandre</vt:lpstr>
      <vt:lpstr>Våre viktigste interne brukere</vt:lpstr>
      <vt:lpstr>Gode samarbeidspartnere</vt:lpstr>
      <vt:lpstr>Vi har en hybridløsning</vt:lpstr>
      <vt:lpstr>PowerPoint-presentasjon</vt:lpstr>
      <vt:lpstr>PowerPoint-presentasjon</vt:lpstr>
      <vt:lpstr>Hva er en MVP?</vt:lpstr>
      <vt:lpstr>Hva er en MVP?</vt:lpstr>
      <vt:lpstr>PowerPoint-presentasjon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cp:lastModifiedBy>Fredriksen, Ingrid Vestby</cp:lastModifiedBy>
  <cp:revision>1</cp:revision>
  <dcterms:modified xsi:type="dcterms:W3CDTF">2016-11-09T15:20:59Z</dcterms:modified>
</cp:coreProperties>
</file>